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0" r:id="rId4"/>
    <p:sldId id="261" r:id="rId5"/>
    <p:sldId id="271" r:id="rId6"/>
    <p:sldId id="272" r:id="rId7"/>
    <p:sldId id="273" r:id="rId8"/>
    <p:sldId id="274" r:id="rId9"/>
    <p:sldId id="268" r:id="rId10"/>
    <p:sldId id="264" r:id="rId11"/>
    <p:sldId id="275" r:id="rId12"/>
    <p:sldId id="276" r:id="rId13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83" d="100"/>
          <a:sy n="83" d="100"/>
        </p:scale>
        <p:origin x="6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622F0E-5EBF-4C54-A857-46163EE6C5DD}" type="datetime1">
              <a:rPr lang="sl-SI" smtClean="0"/>
              <a:t>10.5.2020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10.5.2020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45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335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860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120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090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10.5.2020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10.5.2020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10.5.2020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10.5.2020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10.5.2020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10.5.2020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10.5.2020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10.5.2020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10.5.2020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10.5.2020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10.5.2020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10.5.2020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10.5.2020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82536" y="1210235"/>
            <a:ext cx="8978538" cy="1987987"/>
          </a:xfrm>
        </p:spPr>
        <p:txBody>
          <a:bodyPr rtlCol="0"/>
          <a:lstStyle/>
          <a:p>
            <a:pPr algn="ctr" rtl="0"/>
            <a:r>
              <a:rPr lang="sl-SI" sz="6000" b="1" dirty="0" smtClean="0">
                <a:solidFill>
                  <a:schemeClr val="accent1">
                    <a:lumMod val="75000"/>
                  </a:schemeClr>
                </a:solidFill>
              </a:rPr>
              <a:t>DOMAČA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 POKRAJINA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70038" y="857532"/>
            <a:ext cx="4956048" cy="823912"/>
          </a:xfrm>
        </p:spPr>
        <p:txBody>
          <a:bodyPr rtlCol="0">
            <a:noAutofit/>
          </a:bodyPr>
          <a:lstStyle/>
          <a:p>
            <a:pPr algn="ctr" rtl="0"/>
            <a:r>
              <a:rPr lang="sl-SI" sz="3600" b="0" dirty="0" smtClean="0">
                <a:solidFill>
                  <a:schemeClr val="accent1">
                    <a:lumMod val="75000"/>
                  </a:schemeClr>
                </a:solidFill>
              </a:rPr>
              <a:t>ZORALI SMO NJIVE IN POLJA</a:t>
            </a:r>
            <a:endParaRPr lang="sl-SI" sz="3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38" y="1832011"/>
            <a:ext cx="4577727" cy="3445527"/>
          </a:xfrm>
        </p:spPr>
      </p:pic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036119" y="854452"/>
            <a:ext cx="4956048" cy="823912"/>
          </a:xfrm>
        </p:spPr>
        <p:txBody>
          <a:bodyPr rtlCol="0">
            <a:noAutofit/>
          </a:bodyPr>
          <a:lstStyle/>
          <a:p>
            <a:pPr algn="ctr" rtl="0"/>
            <a:r>
              <a:rPr lang="sl-SI" sz="3600" b="0" dirty="0" smtClean="0">
                <a:solidFill>
                  <a:schemeClr val="accent1">
                    <a:lumMod val="75000"/>
                  </a:schemeClr>
                </a:solidFill>
              </a:rPr>
              <a:t>OGRADILI SMO PAŠNIKE</a:t>
            </a:r>
            <a:endParaRPr lang="sl-SI" sz="3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06" y="1832011"/>
            <a:ext cx="4516661" cy="3400575"/>
          </a:xfr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</a:rPr>
              <a:t>ŽIVLJENJE LJUDI V RAZLIČNIH POKRAJINAH SE RAZLIKUJE</a:t>
            </a:r>
            <a:endParaRPr lang="sl-SI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sl-SI" b="0" dirty="0" smtClean="0">
                <a:solidFill>
                  <a:schemeClr val="accent3">
                    <a:lumMod val="75000"/>
                  </a:schemeClr>
                </a:solidFill>
              </a:rPr>
              <a:t>LJUDJE, KI ŽIVIJO OB MORJU, SE UKVARJAJO Z RIBOLOVOM</a:t>
            </a:r>
            <a:endParaRPr lang="sl-SI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4" y="2702579"/>
            <a:ext cx="4464424" cy="2685111"/>
          </a:xfr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4956048" cy="1519237"/>
          </a:xfrm>
        </p:spPr>
        <p:txBody>
          <a:bodyPr>
            <a:noAutofit/>
          </a:bodyPr>
          <a:lstStyle/>
          <a:p>
            <a:pPr algn="ctr"/>
            <a:r>
              <a:rPr lang="sl-SI" b="0" dirty="0">
                <a:solidFill>
                  <a:schemeClr val="accent3">
                    <a:lumMod val="75000"/>
                  </a:schemeClr>
                </a:solidFill>
              </a:rPr>
              <a:t>V GRIČEVNATEM SVETU SE UKVARJAJO Z </a:t>
            </a:r>
            <a:r>
              <a:rPr lang="sl-SI" b="0" dirty="0" smtClean="0">
                <a:solidFill>
                  <a:schemeClr val="accent3">
                    <a:lumMod val="75000"/>
                  </a:schemeClr>
                </a:solidFill>
              </a:rPr>
              <a:t>VINOGRADNIŠTVOM</a:t>
            </a:r>
            <a:endParaRPr lang="sl-SI" b="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83" y="2864224"/>
            <a:ext cx="4528626" cy="2638634"/>
          </a:xfrm>
        </p:spPr>
      </p:pic>
    </p:spTree>
    <p:extLst>
      <p:ext uri="{BB962C8B-B14F-4D97-AF65-F5344CB8AC3E}">
        <p14:creationId xmlns:p14="http://schemas.microsoft.com/office/powerpoint/2010/main" val="35212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8318" y="587188"/>
            <a:ext cx="10058402" cy="1219200"/>
          </a:xfrm>
        </p:spPr>
        <p:txBody>
          <a:bodyPr>
            <a:noAutofit/>
          </a:bodyPr>
          <a:lstStyle/>
          <a:p>
            <a:pPr algn="ctr"/>
            <a:r>
              <a:rPr lang="sl-SI" sz="5400" dirty="0" smtClean="0">
                <a:solidFill>
                  <a:schemeClr val="accent1">
                    <a:lumMod val="75000"/>
                  </a:schemeClr>
                </a:solidFill>
              </a:rPr>
              <a:t>ŽIVIMO V HRIBOVITI POKRAJINI</a:t>
            </a:r>
            <a:endParaRPr lang="sl-SI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Občina Postojna - Visit Postoj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6" y="2197222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porabnik\Desktop\Bukovje_Postojna_Slovenia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40" y="2356339"/>
            <a:ext cx="5374522" cy="37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483788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4000" b="1" dirty="0" smtClean="0">
                <a:solidFill>
                  <a:schemeClr val="accent1">
                    <a:lumMod val="75000"/>
                  </a:schemeClr>
                </a:solidFill>
              </a:rPr>
              <a:t>POKRAJINE V SLOVENIJI SO RAZNOLIKE</a:t>
            </a:r>
            <a:endParaRPr lang="sl-SI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RAVNINSKE</a:t>
            </a:r>
          </a:p>
          <a:p>
            <a:pPr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GRIČEVNATE</a:t>
            </a:r>
          </a:p>
          <a:p>
            <a:pPr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HRIBOVITE</a:t>
            </a:r>
          </a:p>
          <a:p>
            <a:pPr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GORATE</a:t>
            </a:r>
          </a:p>
          <a:p>
            <a:pPr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OBMORSKE</a:t>
            </a:r>
            <a:endParaRPr lang="sl-SI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12" y="1683124"/>
            <a:ext cx="7133106" cy="40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170329"/>
            <a:ext cx="10058402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6600" dirty="0" smtClean="0">
                <a:solidFill>
                  <a:schemeClr val="accent1">
                    <a:lumMod val="75000"/>
                  </a:schemeClr>
                </a:solidFill>
              </a:rPr>
              <a:t>RAVNINSKA</a:t>
            </a:r>
            <a:endParaRPr lang="sl-SI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3" y="1721224"/>
            <a:ext cx="10304660" cy="38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l-SI" sz="6600" dirty="0" smtClean="0">
                <a:solidFill>
                  <a:schemeClr val="accent1">
                    <a:lumMod val="75000"/>
                  </a:schemeClr>
                </a:solidFill>
              </a:rPr>
              <a:t>GRIČEVNATA</a:t>
            </a:r>
            <a:endParaRPr lang="sl-SI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95" y="1909761"/>
            <a:ext cx="9439835" cy="41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dirty="0" smtClean="0">
                <a:solidFill>
                  <a:schemeClr val="accent1">
                    <a:lumMod val="75000"/>
                  </a:schemeClr>
                </a:solidFill>
              </a:rPr>
              <a:t>HRIBOVITA</a:t>
            </a:r>
            <a:endParaRPr lang="sl-SI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94" y="2003612"/>
            <a:ext cx="9238129" cy="36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dirty="0" smtClean="0">
                <a:solidFill>
                  <a:schemeClr val="accent1">
                    <a:lumMod val="75000"/>
                  </a:schemeClr>
                </a:solidFill>
              </a:rPr>
              <a:t>GORATA</a:t>
            </a:r>
            <a:endParaRPr lang="sl-SI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01" y="2245660"/>
            <a:ext cx="8807823" cy="36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264459"/>
            <a:ext cx="10058402" cy="1219200"/>
          </a:xfrm>
        </p:spPr>
        <p:txBody>
          <a:bodyPr/>
          <a:lstStyle/>
          <a:p>
            <a:pPr algn="ctr"/>
            <a:r>
              <a:rPr lang="sl-SI" sz="6600" dirty="0" smtClean="0">
                <a:solidFill>
                  <a:schemeClr val="accent1">
                    <a:lumMod val="75000"/>
                  </a:schemeClr>
                </a:solidFill>
              </a:rPr>
              <a:t>OBMORSKA</a:t>
            </a:r>
            <a:endParaRPr lang="sl-SI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3" y="1963270"/>
            <a:ext cx="9753600" cy="38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dirty="0" smtClean="0">
                <a:solidFill>
                  <a:schemeClr val="accent1">
                    <a:lumMod val="75000"/>
                  </a:schemeClr>
                </a:solidFill>
              </a:rPr>
              <a:t>POKRITE SO</a:t>
            </a:r>
            <a:endParaRPr lang="sl-SI" sz="5400" dirty="0"/>
          </a:p>
        </p:txBody>
      </p:sp>
      <p:pic>
        <p:nvPicPr>
          <p:cNvPr id="10" name="Označba mesta slike 9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18686"/>
          <a:stretch>
            <a:fillRect/>
          </a:stretch>
        </p:blipFill>
        <p:spPr/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49168" y="4863906"/>
            <a:ext cx="2743200" cy="914400"/>
          </a:xfrm>
        </p:spPr>
        <p:txBody>
          <a:bodyPr>
            <a:normAutofit/>
          </a:bodyPr>
          <a:lstStyle/>
          <a:p>
            <a:pPr algn="ctr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Z GOZDOVI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Označba mesta slike 8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r="17862"/>
          <a:stretch>
            <a:fillRect/>
          </a:stretch>
        </p:blipFill>
        <p:spPr>
          <a:xfrm>
            <a:off x="1235212" y="1805799"/>
            <a:ext cx="2743200" cy="2776308"/>
          </a:xfrm>
        </p:spPr>
      </p:pic>
      <p:sp>
        <p:nvSpPr>
          <p:cNvPr id="6" name="Označba mesta besedila 5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S POLJI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Označba mesta slike 10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18686"/>
          <a:stretch>
            <a:fillRect/>
          </a:stretch>
        </p:blipFill>
        <p:spPr>
          <a:xfrm>
            <a:off x="4633349" y="1805799"/>
            <a:ext cx="2863486" cy="2776308"/>
          </a:xfrm>
        </p:spPr>
      </p:pic>
      <p:sp>
        <p:nvSpPr>
          <p:cNvPr id="8" name="Označba mesta besedila 7"/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S PAŠNIKI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27" y="1824285"/>
            <a:ext cx="2786556" cy="27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LJUDJE SE PRILAGAJAMO OKOLJU, V KATEREM ŽIVIMO. ZGRADILI SMO: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Označba mesta slike 2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r="24536"/>
          <a:stretch>
            <a:fillRect/>
          </a:stretch>
        </p:blipFill>
        <p:spPr/>
      </p:pic>
      <p:sp>
        <p:nvSpPr>
          <p:cNvPr id="9" name="Označba mesta za besedilo 8"/>
          <p:cNvSpPr>
            <a:spLocks noGrp="1"/>
          </p:cNvSpPr>
          <p:nvPr>
            <p:ph type="body" sz="half" idx="2"/>
          </p:nvPr>
        </p:nvSpPr>
        <p:spPr>
          <a:xfrm>
            <a:off x="1205334" y="4900878"/>
            <a:ext cx="2743200" cy="914400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HIŠE</a:t>
            </a:r>
            <a:endParaRPr lang="sl-SI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Označba mesta slike 1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17391"/>
          <a:stretch>
            <a:fillRect/>
          </a:stretch>
        </p:blipFill>
        <p:spPr>
          <a:xfrm>
            <a:off x="1262644" y="1824285"/>
            <a:ext cx="2715768" cy="2776308"/>
          </a:xfrm>
        </p:spPr>
      </p:pic>
      <p:sp>
        <p:nvSpPr>
          <p:cNvPr id="13" name="Označba mesta za besedilo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algn="ctr"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CESTE</a:t>
            </a:r>
            <a:endParaRPr lang="sl-SI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značba mesta slike 3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r="24536"/>
          <a:stretch>
            <a:fillRect/>
          </a:stretch>
        </p:blipFill>
        <p:spPr>
          <a:xfrm>
            <a:off x="8123416" y="1824285"/>
            <a:ext cx="2914532" cy="2776308"/>
          </a:xfrm>
        </p:spPr>
      </p:pic>
      <p:sp>
        <p:nvSpPr>
          <p:cNvPr id="14" name="Označba mesta za besedilo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algn="ctr"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MOSTOVE</a:t>
            </a:r>
            <a:endParaRPr lang="sl-SI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824285"/>
            <a:ext cx="2857500" cy="27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narave, ilustriran načrt pokrajine (širok zaslon)</Template>
  <TotalTime>57</TotalTime>
  <Words>83</Words>
  <Application>Microsoft Office PowerPoint</Application>
  <PresentationFormat>Širokozaslonsko</PresentationFormat>
  <Paragraphs>32</Paragraphs>
  <Slides>12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Slika narave 16x9</vt:lpstr>
      <vt:lpstr>DOMAČA POKRAJINA</vt:lpstr>
      <vt:lpstr>POKRAJINE V SLOVENIJI SO RAZNOLIKE</vt:lpstr>
      <vt:lpstr>RAVNINSKA</vt:lpstr>
      <vt:lpstr>GRIČEVNATA</vt:lpstr>
      <vt:lpstr>HRIBOVITA</vt:lpstr>
      <vt:lpstr>GORATA</vt:lpstr>
      <vt:lpstr>OBMORSKA</vt:lpstr>
      <vt:lpstr>POKRITE SO</vt:lpstr>
      <vt:lpstr>LJUDJE SE PRILAGAJAMO OKOLJU, V KATEREM ŽIVIMO. ZGRADILI SMO:</vt:lpstr>
      <vt:lpstr>PowerPointova predstavitev</vt:lpstr>
      <vt:lpstr>ŽIVLJENJE LJUDI V RAZLIČNIH POKRAJINAH SE RAZLIKUJE</vt:lpstr>
      <vt:lpstr>ŽIVIMO V HRIBOVITI POKRAJINI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DOMAČA POKRAJINA</dc:title>
  <dc:creator>Alenka</dc:creator>
  <cp:lastModifiedBy>masef</cp:lastModifiedBy>
  <cp:revision>8</cp:revision>
  <dcterms:created xsi:type="dcterms:W3CDTF">2020-04-02T13:45:30Z</dcterms:created>
  <dcterms:modified xsi:type="dcterms:W3CDTF">2020-05-10T18:51:28Z</dcterms:modified>
</cp:coreProperties>
</file>