
<file path=[Content_Types].xml><?xml version="1.0" encoding="utf-8"?>
<Types xmlns="http://schemas.openxmlformats.org/package/2006/content-types">
  <Default Extension="png" ContentType="image/png"/>
  <Default Extension="m4a" ContentType="audio/mp4"/>
  <Default Extension="jpeg" ContentType="image/jpeg"/>
  <Default Extension="rels" ContentType="application/vnd.openxmlformats-package.relationships+xml"/>
  <Default Extension="xml" ContentType="application/xml"/>
  <Default Extension="wdp" ContentType="image/vnd.ms-photo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ags/tag1.xml" ContentType="application/vnd.openxmlformats-officedocument.presentationml.tags+xml"/>
  <Override PartName="/ppt/tags/tag2.xml" ContentType="application/vnd.openxmlformats-officedocument.presentationml.tags+xml"/>
  <Override PartName="/ppt/tags/tag3.xml" ContentType="application/vnd.openxmlformats-officedocument.presentationml.tags+xml"/>
  <Override PartName="/ppt/tags/tag4.xml" ContentType="application/vnd.openxmlformats-officedocument.presentationml.tags+xml"/>
  <Override PartName="/ppt/tags/tag5.xml" ContentType="application/vnd.openxmlformats-officedocument.presentationml.tags+xml"/>
  <Override PartName="/ppt/tags/tag6.xml" ContentType="application/vnd.openxmlformats-officedocument.presentationml.tags+xml"/>
  <Override PartName="/ppt/tags/tag7.xml" ContentType="application/vnd.openxmlformats-officedocument.presentationml.tags+xml"/>
  <Override PartName="/ppt/tags/tag8.xml" ContentType="application/vnd.openxmlformats-officedocument.presentationml.tags+xml"/>
  <Override PartName="/ppt/tags/tag9.xml" ContentType="application/vnd.openxmlformats-officedocument.presentationml.tags+xml"/>
  <Override PartName="/ppt/tags/tag10.xml" ContentType="application/vnd.openxmlformats-officedocument.presentationml.tags+xml"/>
  <Override PartName="/ppt/tags/tag11.xml" ContentType="application/vnd.openxmlformats-officedocument.presentationml.tags+xml"/>
  <Override PartName="/ppt/tags/tag12.xml" ContentType="application/vnd.openxmlformats-officedocument.presentationml.tags+xml"/>
  <Override PartName="/ppt/tags/tag13.xml" ContentType="application/vnd.openxmlformats-officedocument.presentationml.tags+xml"/>
  <Override PartName="/ppt/tags/tag14.xml" ContentType="application/vnd.openxmlformats-officedocument.presentationml.tags+xml"/>
  <Override PartName="/ppt/tags/tag15.xml" ContentType="application/vnd.openxmlformats-officedocument.presentationml.tags+xml"/>
  <Override PartName="/ppt/tags/tag16.xml" ContentType="application/vnd.openxmlformats-officedocument.presentationml.tags+xml"/>
  <Override PartName="/ppt/tags/tag17.xml" ContentType="application/vnd.openxmlformats-officedocument.presentationml.tags+xml"/>
  <Override PartName="/ppt/tags/tag18.xml" ContentType="application/vnd.openxmlformats-officedocument.presentationml.tags+xml"/>
  <Override PartName="/ppt/tags/tag19.xml" ContentType="application/vnd.openxmlformats-officedocument.presentationml.tags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756" r:id="rId1"/>
  </p:sldMasterIdLst>
  <p:sldIdLst>
    <p:sldId id="279" r:id="rId2"/>
    <p:sldId id="258" r:id="rId3"/>
    <p:sldId id="260" r:id="rId4"/>
    <p:sldId id="261" r:id="rId5"/>
    <p:sldId id="262" r:id="rId6"/>
    <p:sldId id="259" r:id="rId7"/>
    <p:sldId id="263" r:id="rId8"/>
    <p:sldId id="264" r:id="rId9"/>
    <p:sldId id="265" r:id="rId10"/>
    <p:sldId id="280" r:id="rId11"/>
    <p:sldId id="267" r:id="rId12"/>
    <p:sldId id="268" r:id="rId13"/>
    <p:sldId id="269" r:id="rId14"/>
    <p:sldId id="270" r:id="rId15"/>
    <p:sldId id="271" r:id="rId16"/>
    <p:sldId id="272" r:id="rId17"/>
    <p:sldId id="273" r:id="rId18"/>
    <p:sldId id="274" r:id="rId19"/>
    <p:sldId id="277" r:id="rId20"/>
    <p:sldId id="278" r:id="rId21"/>
    <p:sldId id="276" r:id="rId22"/>
  </p:sldIdLst>
  <p:sldSz cx="12192000" cy="6858000"/>
  <p:notesSz cx="6858000" cy="9144000"/>
  <p:defaultTextStyle>
    <a:defPPr>
      <a:defRPr lang="en-US"/>
    </a:defPPr>
    <a:lvl1pPr marL="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4572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384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000FF"/>
    <a:srgbClr val="FF9900"/>
    <a:srgbClr val="00FF00"/>
    <a:srgbClr val="FFFF00"/>
    <a:srgbClr val="CC00CC"/>
    <a:srgbClr val="00FF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32767"/>
    </p:ext>
    <p:ext uri="{FD5EFAAD-0ECE-453E-9831-46B23BE46B34}">
      <p15:chartTrackingRefBased xmlns:p15="http://schemas.microsoft.com/office/powerpoint/2012/main" val="1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620"/>
    <p:restoredTop sz="94660"/>
  </p:normalViewPr>
  <p:slideViewPr>
    <p:cSldViewPr snapToGrid="0">
      <p:cViewPr varScale="1">
        <p:scale>
          <a:sx n="78" d="100"/>
          <a:sy n="78" d="100"/>
        </p:scale>
        <p:origin x="778" y="62"/>
      </p:cViewPr>
      <p:guideLst>
        <p:guide orient="horz" pos="2160"/>
        <p:guide pos="3840"/>
      </p:guideLst>
    </p:cSldViewPr>
  </p:slideViewPr>
  <p:notesTextViewPr>
    <p:cViewPr>
      <p:scale>
        <a:sx n="1" d="1"/>
        <a:sy n="1" d="1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tableStyles" Target="tableStyles.xml"/><Relationship Id="rId3" Type="http://schemas.openxmlformats.org/officeDocument/2006/relationships/slide" Target="slides/slide2.xml"/><Relationship Id="rId21" Type="http://schemas.openxmlformats.org/officeDocument/2006/relationships/slide" Target="slides/slide20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theme" Target="theme/theme1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slide" Target="slides/slide19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24" Type="http://schemas.openxmlformats.org/officeDocument/2006/relationships/viewProps" Target="viewProps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presProps" Target="presProps.xml"/><Relationship Id="rId10" Type="http://schemas.openxmlformats.org/officeDocument/2006/relationships/slide" Target="slides/slide9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Naslovni diapoziti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1524000" y="1122363"/>
            <a:ext cx="9144000" cy="2387600"/>
          </a:xfrm>
        </p:spPr>
        <p:txBody>
          <a:bodyPr anchor="b"/>
          <a:lstStyle>
            <a:lvl1pPr algn="ctr"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524000" y="3602038"/>
            <a:ext cx="9144000" cy="1655762"/>
          </a:xfrm>
        </p:spPr>
        <p:txBody>
          <a:bodyPr/>
          <a:lstStyle>
            <a:lvl1pPr marL="0" indent="0" algn="ctr">
              <a:buNone/>
              <a:defRPr sz="2400"/>
            </a:lvl1pPr>
            <a:lvl2pPr marL="457200" indent="0" algn="ctr">
              <a:buNone/>
              <a:defRPr sz="2000"/>
            </a:lvl2pPr>
            <a:lvl3pPr marL="914400" indent="0" algn="ctr">
              <a:buNone/>
              <a:defRPr sz="1800"/>
            </a:lvl3pPr>
            <a:lvl4pPr marL="1371600" indent="0" algn="ctr">
              <a:buNone/>
              <a:defRPr sz="1600"/>
            </a:lvl4pPr>
            <a:lvl5pPr marL="1828800" indent="0" algn="ctr">
              <a:buNone/>
              <a:defRPr sz="1600"/>
            </a:lvl5pPr>
            <a:lvl6pPr marL="2286000" indent="0" algn="ctr">
              <a:buNone/>
              <a:defRPr sz="1600"/>
            </a:lvl6pPr>
            <a:lvl7pPr marL="2743200" indent="0" algn="ctr">
              <a:buNone/>
              <a:defRPr sz="1600"/>
            </a:lvl7pPr>
            <a:lvl8pPr marL="3200400" indent="0" algn="ctr">
              <a:buNone/>
              <a:defRPr sz="1600"/>
            </a:lvl8pPr>
            <a:lvl9pPr marL="3657600" indent="0" algn="ctr">
              <a:buNone/>
              <a:defRPr sz="1600"/>
            </a:lvl9pPr>
          </a:lstStyle>
          <a:p>
            <a:r>
              <a:rPr lang="sl-SI"/>
              <a:t>Kliknite, če želite urediti slog podnaslova matrice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927198385"/>
      </p:ext>
    </p:extLst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Naslov in navpično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047439431"/>
      </p:ext>
    </p:extLst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Navpični naslov in besedilo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8724900" y="365125"/>
            <a:ext cx="2628900" cy="5811838"/>
          </a:xfrm>
        </p:spPr>
        <p:txBody>
          <a:bodyPr vert="eaVert"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838200" y="365125"/>
            <a:ext cx="7734300" cy="5811838"/>
          </a:xfrm>
        </p:spPr>
        <p:txBody>
          <a:bodyPr vert="eaVert"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60110420"/>
      </p:ext>
    </p:extLst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Naslov in vsebin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052580028"/>
      </p:ext>
    </p:extLst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Glava odse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1850" y="1709738"/>
            <a:ext cx="10515600" cy="2852737"/>
          </a:xfrm>
        </p:spPr>
        <p:txBody>
          <a:bodyPr anchor="b"/>
          <a:lstStyle>
            <a:lvl1pPr>
              <a:defRPr sz="60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1850" y="4589463"/>
            <a:ext cx="10515600" cy="1500187"/>
          </a:xfrm>
        </p:spPr>
        <p:txBody>
          <a:bodyPr/>
          <a:lstStyle>
            <a:lvl1pPr marL="0" indent="0">
              <a:buNone/>
              <a:defRPr sz="24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4183482862"/>
      </p:ext>
    </p:extLst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Dve vsebini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838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6172200" y="1825625"/>
            <a:ext cx="5181600" cy="435133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594142849"/>
      </p:ext>
    </p:extLst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Primerjav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365125"/>
            <a:ext cx="10515600" cy="1325563"/>
          </a:xfrm>
        </p:spPr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9788" y="1681163"/>
            <a:ext cx="5157787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839788" y="2505075"/>
            <a:ext cx="5157787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6172200" y="1681163"/>
            <a:ext cx="5183188" cy="82391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6172200" y="2505075"/>
            <a:ext cx="5183188" cy="3684588"/>
          </a:xfrm>
        </p:spPr>
        <p:txBody>
          <a:bodyPr/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772631783"/>
      </p:ext>
    </p:extLst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Samo naslov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3466104262"/>
      </p:ext>
    </p:extLst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Praze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1381209439"/>
      </p:ext>
    </p:extLst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Vsebina z naslovom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5183188" y="987425"/>
            <a:ext cx="6172200" cy="4873625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986066607"/>
      </p:ext>
    </p:extLst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Naslov in slika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839788" y="457200"/>
            <a:ext cx="3932237" cy="1600200"/>
          </a:xfrm>
        </p:spPr>
        <p:txBody>
          <a:bodyPr anchor="b"/>
          <a:lstStyle>
            <a:lvl1pPr>
              <a:defRPr sz="3200"/>
            </a:lvl1pPr>
          </a:lstStyle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Picture Placeholder 2"/>
          <p:cNvSpPr>
            <a:spLocks noGrp="1" noChangeAspect="1"/>
          </p:cNvSpPr>
          <p:nvPr>
            <p:ph type="pic" idx="1"/>
          </p:nvPr>
        </p:nvSpPr>
        <p:spPr>
          <a:xfrm>
            <a:off x="5183188" y="987425"/>
            <a:ext cx="6172200" cy="4873625"/>
          </a:xfrm>
        </p:spPr>
        <p:txBody>
          <a:bodyPr anchor="t"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r>
              <a:rPr lang="sl-SI"/>
              <a:t>Kliknite ikono, če želite dodati sliko</a:t>
            </a:r>
            <a:endParaRPr lang="en-US" dirty="0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839788" y="2057400"/>
            <a:ext cx="3932237" cy="3811588"/>
          </a:xfrm>
        </p:spPr>
        <p:txBody>
          <a:bodyPr/>
          <a:lstStyle>
            <a:lvl1pPr marL="0" indent="0">
              <a:buNone/>
              <a:defRPr sz="1600"/>
            </a:lvl1pPr>
            <a:lvl2pPr marL="457200" indent="0">
              <a:buNone/>
              <a:defRPr sz="1400"/>
            </a:lvl2pPr>
            <a:lvl3pPr marL="914400" indent="0">
              <a:buNone/>
              <a:defRPr sz="1200"/>
            </a:lvl3pPr>
            <a:lvl4pPr marL="1371600" indent="0">
              <a:buNone/>
              <a:defRPr sz="1000"/>
            </a:lvl4pPr>
            <a:lvl5pPr marL="1828800" indent="0">
              <a:buNone/>
              <a:defRPr sz="1000"/>
            </a:lvl5pPr>
            <a:lvl6pPr marL="2286000" indent="0">
              <a:buNone/>
              <a:defRPr sz="1000"/>
            </a:lvl6pPr>
            <a:lvl7pPr marL="2743200" indent="0">
              <a:buNone/>
              <a:defRPr sz="1000"/>
            </a:lvl7pPr>
            <a:lvl8pPr marL="3200400" indent="0">
              <a:buNone/>
              <a:defRPr sz="1000"/>
            </a:lvl8pPr>
            <a:lvl9pPr marL="3657600" indent="0">
              <a:buNone/>
              <a:defRPr sz="1000"/>
            </a:lvl9pPr>
          </a:lstStyle>
          <a:p>
            <a:pPr lvl="0"/>
            <a:r>
              <a:rPr lang="sl-SI"/>
              <a:t>Kliknite za urejanje slogov besedila matrice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05100550"/>
      </p:ext>
    </p:extLst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lumMod val="5000"/>
                <a:lumOff val="95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838200" y="365125"/>
            <a:ext cx="10515600" cy="1325563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sl-SI"/>
              <a:t>Kliknite, če želite urediti slog naslova matrice</a:t>
            </a:r>
            <a:endParaRPr lang="en-US" dirty="0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838200" y="1825625"/>
            <a:ext cx="10515600" cy="4351338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sl-SI"/>
              <a:t>Kliknite za urejanje slogov besedila matrice</a:t>
            </a:r>
          </a:p>
          <a:p>
            <a:pPr lvl="1"/>
            <a:r>
              <a:rPr lang="sl-SI"/>
              <a:t>Druga raven</a:t>
            </a:r>
          </a:p>
          <a:p>
            <a:pPr lvl="2"/>
            <a:r>
              <a:rPr lang="sl-SI"/>
              <a:t>Tretja raven</a:t>
            </a:r>
          </a:p>
          <a:p>
            <a:pPr lvl="3"/>
            <a:r>
              <a:rPr lang="sl-SI"/>
              <a:t>Četrta raven</a:t>
            </a:r>
          </a:p>
          <a:p>
            <a:pPr lvl="4"/>
            <a:r>
              <a:rPr lang="sl-SI"/>
              <a:t>Peta raven</a:t>
            </a:r>
            <a:endParaRPr lang="en-US" dirty="0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8382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6A4B53A7-3209-46A6-9454-F38EAC8F11E7}" type="datetimeFigureOut">
              <a:rPr lang="en-US" smtClean="0"/>
              <a:pPr/>
              <a:t>5/24/2020</a:t>
            </a:fld>
            <a:endParaRPr lang="en-US" dirty="0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4038600" y="6356350"/>
            <a:ext cx="41148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8610600" y="6356350"/>
            <a:ext cx="27432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27CE633F-9882-4A5C-83A2-1109D0C73261}" type="slidenum">
              <a:rPr lang="en-US" smtClean="0"/>
              <a:pPr/>
              <a:t>‹#›</a:t>
            </a:fld>
            <a:endParaRPr lang="en-US"/>
          </a:p>
        </p:txBody>
      </p:sp>
    </p:spTree>
    <p:extLst>
      <p:ext uri="{BB962C8B-B14F-4D97-AF65-F5344CB8AC3E}">
        <p14:creationId xmlns:p14="http://schemas.microsoft.com/office/powerpoint/2010/main" val="2635806946"/>
      </p:ext>
    </p:extLst>
  </p:cSld>
  <p:clrMap bg1="dk1" tx1="lt1" bg2="dk2" tx2="lt2" accent1="accent1" accent2="accent2" accent3="accent3" accent4="accent4" accent5="accent5" accent6="accent6" hlink="hlink" folHlink="folHlink"/>
  <p:sldLayoutIdLst>
    <p:sldLayoutId id="2147483757" r:id="rId1"/>
    <p:sldLayoutId id="2147483758" r:id="rId2"/>
    <p:sldLayoutId id="2147483759" r:id="rId3"/>
    <p:sldLayoutId id="2147483760" r:id="rId4"/>
    <p:sldLayoutId id="2147483761" r:id="rId5"/>
    <p:sldLayoutId id="2147483762" r:id="rId6"/>
    <p:sldLayoutId id="2147483763" r:id="rId7"/>
    <p:sldLayoutId id="2147483764" r:id="rId8"/>
    <p:sldLayoutId id="2147483765" r:id="rId9"/>
    <p:sldLayoutId id="2147483766" r:id="rId10"/>
    <p:sldLayoutId id="2147483767" r:id="rId11"/>
  </p:sldLayoutIdLst>
  <p:txStyles>
    <p:titleStyle>
      <a:lvl1pPr algn="l" defTabSz="914400" rtl="0" eaLnBrk="1" latinLnBrk="0" hangingPunct="1">
        <a:lnSpc>
          <a:spcPct val="90000"/>
        </a:lnSpc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228600" indent="-228600" algn="l" defTabSz="914400" rtl="0" eaLnBrk="1" latinLnBrk="0" hangingPunct="1">
        <a:lnSpc>
          <a:spcPct val="90000"/>
        </a:lnSpc>
        <a:spcBef>
          <a:spcPts val="1000"/>
        </a:spcBef>
        <a:buFont typeface="Arial" panose="020B0604020202020204" pitchFamily="34" charset="0"/>
        <a:buChar char="•"/>
        <a:defRPr sz="2800" kern="1200">
          <a:solidFill>
            <a:schemeClr val="tx1"/>
          </a:solidFill>
          <a:latin typeface="+mn-lt"/>
          <a:ea typeface="+mn-ea"/>
          <a:cs typeface="+mn-cs"/>
        </a:defRPr>
      </a:lvl1pPr>
      <a:lvl2pPr marL="685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lnSpc>
          <a:spcPct val="90000"/>
        </a:lnSpc>
        <a:spcBef>
          <a:spcPts val="500"/>
        </a:spcBef>
        <a:buFont typeface="Arial" panose="020B0604020202020204" pitchFamily="34" charset="0"/>
        <a:buChar char="•"/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.m4a"/><Relationship Id="rId1" Type="http://schemas.microsoft.com/office/2007/relationships/media" Target="../media/media1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slideLayout" Target="../slideLayouts/slideLayout7.xml"/><Relationship Id="rId2" Type="http://schemas.openxmlformats.org/officeDocument/2006/relationships/audio" Target="../media/media10.m4a"/><Relationship Id="rId1" Type="http://schemas.microsoft.com/office/2007/relationships/media" Target="../media/media10.m4a"/><Relationship Id="rId6" Type="http://schemas.openxmlformats.org/officeDocument/2006/relationships/image" Target="../media/image2.png"/><Relationship Id="rId5" Type="http://schemas.microsoft.com/office/2007/relationships/hdphoto" Target="../media/hdphoto1.wdp"/><Relationship Id="rId4" Type="http://schemas.openxmlformats.org/officeDocument/2006/relationships/image" Target="../media/image1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audio" Target="../media/media11.m4a"/><Relationship Id="rId2" Type="http://schemas.microsoft.com/office/2007/relationships/media" Target="../media/media11.m4a"/><Relationship Id="rId1" Type="http://schemas.openxmlformats.org/officeDocument/2006/relationships/tags" Target="../tags/tag9.xml"/><Relationship Id="rId6" Type="http://schemas.openxmlformats.org/officeDocument/2006/relationships/image" Target="../media/image2.png"/><Relationship Id="rId5" Type="http://schemas.openxmlformats.org/officeDocument/2006/relationships/image" Target="../media/image18.jpeg"/><Relationship Id="rId4" Type="http://schemas.openxmlformats.org/officeDocument/2006/relationships/slideLayout" Target="../slideLayouts/slideLayout7.xml"/></Relationships>
</file>

<file path=ppt/slides/_rels/slide1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2.png"/><Relationship Id="rId3" Type="http://schemas.openxmlformats.org/officeDocument/2006/relationships/audio" Target="../media/media12.m4a"/><Relationship Id="rId7" Type="http://schemas.openxmlformats.org/officeDocument/2006/relationships/image" Target="../media/image21.png"/><Relationship Id="rId2" Type="http://schemas.microsoft.com/office/2007/relationships/media" Target="../media/media12.m4a"/><Relationship Id="rId1" Type="http://schemas.openxmlformats.org/officeDocument/2006/relationships/tags" Target="../tags/tag10.xml"/><Relationship Id="rId6" Type="http://schemas.openxmlformats.org/officeDocument/2006/relationships/image" Target="../media/image20.jpeg"/><Relationship Id="rId11" Type="http://schemas.openxmlformats.org/officeDocument/2006/relationships/image" Target="../media/image2.png"/><Relationship Id="rId5" Type="http://schemas.openxmlformats.org/officeDocument/2006/relationships/image" Target="../media/image19.jpeg"/><Relationship Id="rId10" Type="http://schemas.openxmlformats.org/officeDocument/2006/relationships/image" Target="../media/image24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3.jpeg"/></Relationships>
</file>

<file path=ppt/slides/_rels/slide13.xml.rels><?xml version="1.0" encoding="UTF-8" standalone="yes"?>
<Relationships xmlns="http://schemas.openxmlformats.org/package/2006/relationships"><Relationship Id="rId8" Type="http://schemas.openxmlformats.org/officeDocument/2006/relationships/image" Target="../media/image28.jpeg"/><Relationship Id="rId3" Type="http://schemas.openxmlformats.org/officeDocument/2006/relationships/audio" Target="../media/media13.m4a"/><Relationship Id="rId7" Type="http://schemas.openxmlformats.org/officeDocument/2006/relationships/image" Target="../media/image27.jpeg"/><Relationship Id="rId2" Type="http://schemas.microsoft.com/office/2007/relationships/media" Target="../media/media13.m4a"/><Relationship Id="rId1" Type="http://schemas.openxmlformats.org/officeDocument/2006/relationships/tags" Target="../tags/tag11.xml"/><Relationship Id="rId6" Type="http://schemas.openxmlformats.org/officeDocument/2006/relationships/image" Target="../media/image26.jpeg"/><Relationship Id="rId5" Type="http://schemas.openxmlformats.org/officeDocument/2006/relationships/image" Target="../media/image25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audio" Target="../media/media14.m4a"/><Relationship Id="rId2" Type="http://schemas.microsoft.com/office/2007/relationships/media" Target="../media/media14.m4a"/><Relationship Id="rId1" Type="http://schemas.openxmlformats.org/officeDocument/2006/relationships/tags" Target="../tags/tag12.xml"/><Relationship Id="rId6" Type="http://schemas.openxmlformats.org/officeDocument/2006/relationships/image" Target="../media/image2.png"/><Relationship Id="rId5" Type="http://schemas.openxmlformats.org/officeDocument/2006/relationships/image" Target="../media/image29.jpeg"/><Relationship Id="rId4" Type="http://schemas.openxmlformats.org/officeDocument/2006/relationships/slideLayout" Target="../slideLayouts/slideLayout7.xml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audio" Target="../media/media15.m4a"/><Relationship Id="rId2" Type="http://schemas.microsoft.com/office/2007/relationships/media" Target="../media/media15.m4a"/><Relationship Id="rId1" Type="http://schemas.openxmlformats.org/officeDocument/2006/relationships/tags" Target="../tags/tag13.xml"/><Relationship Id="rId6" Type="http://schemas.openxmlformats.org/officeDocument/2006/relationships/image" Target="../media/image2.png"/><Relationship Id="rId5" Type="http://schemas.openxmlformats.org/officeDocument/2006/relationships/image" Target="../media/image30.jpeg"/><Relationship Id="rId4" Type="http://schemas.openxmlformats.org/officeDocument/2006/relationships/slideLayout" Target="../slideLayouts/slideLayout7.xml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audio" Target="../media/media16.m4a"/><Relationship Id="rId2" Type="http://schemas.microsoft.com/office/2007/relationships/media" Target="../media/media16.m4a"/><Relationship Id="rId1" Type="http://schemas.openxmlformats.org/officeDocument/2006/relationships/tags" Target="../tags/tag14.xml"/><Relationship Id="rId6" Type="http://schemas.openxmlformats.org/officeDocument/2006/relationships/image" Target="../media/image2.png"/><Relationship Id="rId5" Type="http://schemas.openxmlformats.org/officeDocument/2006/relationships/image" Target="../media/image31.jpeg"/><Relationship Id="rId4" Type="http://schemas.openxmlformats.org/officeDocument/2006/relationships/slideLayout" Target="../slideLayouts/slideLayout7.xml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audio" Target="../media/media17.m4a"/><Relationship Id="rId2" Type="http://schemas.microsoft.com/office/2007/relationships/media" Target="../media/media17.m4a"/><Relationship Id="rId1" Type="http://schemas.openxmlformats.org/officeDocument/2006/relationships/tags" Target="../tags/tag15.xml"/><Relationship Id="rId6" Type="http://schemas.openxmlformats.org/officeDocument/2006/relationships/image" Target="../media/image2.png"/><Relationship Id="rId5" Type="http://schemas.openxmlformats.org/officeDocument/2006/relationships/image" Target="../media/image32.png"/><Relationship Id="rId4" Type="http://schemas.openxmlformats.org/officeDocument/2006/relationships/slideLayout" Target="../slideLayouts/slideLayout7.xml"/></Relationships>
</file>

<file path=ppt/slides/_rels/slide18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18.m4a"/><Relationship Id="rId7" Type="http://schemas.openxmlformats.org/officeDocument/2006/relationships/image" Target="../media/image35.png"/><Relationship Id="rId2" Type="http://schemas.microsoft.com/office/2007/relationships/media" Target="../media/media18.m4a"/><Relationship Id="rId1" Type="http://schemas.openxmlformats.org/officeDocument/2006/relationships/tags" Target="../tags/tag16.xml"/><Relationship Id="rId6" Type="http://schemas.openxmlformats.org/officeDocument/2006/relationships/image" Target="../media/image34.png"/><Relationship Id="rId5" Type="http://schemas.openxmlformats.org/officeDocument/2006/relationships/image" Target="../media/image33.png"/><Relationship Id="rId4" Type="http://schemas.openxmlformats.org/officeDocument/2006/relationships/slideLayout" Target="../slideLayouts/slideLayout7.xml"/></Relationships>
</file>

<file path=ppt/slides/_rels/slide1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7.jpeg"/><Relationship Id="rId3" Type="http://schemas.openxmlformats.org/officeDocument/2006/relationships/audio" Target="../media/media19.m4a"/><Relationship Id="rId7" Type="http://schemas.openxmlformats.org/officeDocument/2006/relationships/image" Target="../media/image35.png"/><Relationship Id="rId2" Type="http://schemas.microsoft.com/office/2007/relationships/media" Target="../media/media19.m4a"/><Relationship Id="rId1" Type="http://schemas.openxmlformats.org/officeDocument/2006/relationships/tags" Target="../tags/tag17.xml"/><Relationship Id="rId6" Type="http://schemas.openxmlformats.org/officeDocument/2006/relationships/image" Target="../media/image34.png"/><Relationship Id="rId5" Type="http://schemas.openxmlformats.org/officeDocument/2006/relationships/image" Target="../media/image36.jpe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2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2.m4a"/><Relationship Id="rId7" Type="http://schemas.microsoft.com/office/2007/relationships/hdphoto" Target="../media/hdphoto2.wdp"/><Relationship Id="rId2" Type="http://schemas.microsoft.com/office/2007/relationships/media" Target="../media/media2.m4a"/><Relationship Id="rId1" Type="http://schemas.openxmlformats.org/officeDocument/2006/relationships/tags" Target="../tags/tag1.xml"/><Relationship Id="rId6" Type="http://schemas.openxmlformats.org/officeDocument/2006/relationships/image" Target="../media/image4.png"/><Relationship Id="rId5" Type="http://schemas.openxmlformats.org/officeDocument/2006/relationships/image" Target="../media/image3.jpeg"/><Relationship Id="rId4" Type="http://schemas.openxmlformats.org/officeDocument/2006/relationships/slideLayout" Target="../slideLayouts/slideLayout7.xml"/></Relationships>
</file>

<file path=ppt/slides/_rels/slide20.xml.rels><?xml version="1.0" encoding="UTF-8" standalone="yes"?>
<Relationships xmlns="http://schemas.openxmlformats.org/package/2006/relationships"><Relationship Id="rId8" Type="http://schemas.openxmlformats.org/officeDocument/2006/relationships/image" Target="../media/image39.jpeg"/><Relationship Id="rId3" Type="http://schemas.openxmlformats.org/officeDocument/2006/relationships/audio" Target="../media/media20.m4a"/><Relationship Id="rId7" Type="http://schemas.openxmlformats.org/officeDocument/2006/relationships/image" Target="../media/image35.png"/><Relationship Id="rId2" Type="http://schemas.microsoft.com/office/2007/relationships/media" Target="../media/media20.m4a"/><Relationship Id="rId1" Type="http://schemas.openxmlformats.org/officeDocument/2006/relationships/tags" Target="../tags/tag18.xml"/><Relationship Id="rId6" Type="http://schemas.openxmlformats.org/officeDocument/2006/relationships/image" Target="../media/image34.png"/><Relationship Id="rId5" Type="http://schemas.openxmlformats.org/officeDocument/2006/relationships/image" Target="../media/image3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0.jpeg"/></Relationships>
</file>

<file path=ppt/slides/_rels/slide21.xml.rels><?xml version="1.0" encoding="UTF-8" standalone="yes"?>
<Relationships xmlns="http://schemas.openxmlformats.org/package/2006/relationships"><Relationship Id="rId3" Type="http://schemas.openxmlformats.org/officeDocument/2006/relationships/audio" Target="../media/media21.m4a"/><Relationship Id="rId2" Type="http://schemas.microsoft.com/office/2007/relationships/media" Target="../media/media21.m4a"/><Relationship Id="rId1" Type="http://schemas.openxmlformats.org/officeDocument/2006/relationships/tags" Target="../tags/tag19.xml"/><Relationship Id="rId5" Type="http://schemas.openxmlformats.org/officeDocument/2006/relationships/image" Target="../media/image2.png"/><Relationship Id="rId4" Type="http://schemas.openxmlformats.org/officeDocument/2006/relationships/slideLayout" Target="../slideLayouts/slideLayout7.xml"/></Relationships>
</file>

<file path=ppt/slides/_rels/slide3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3.m4a"/><Relationship Id="rId7" Type="http://schemas.openxmlformats.org/officeDocument/2006/relationships/image" Target="../media/image4.png"/><Relationship Id="rId2" Type="http://schemas.microsoft.com/office/2007/relationships/media" Target="../media/media3.m4a"/><Relationship Id="rId1" Type="http://schemas.openxmlformats.org/officeDocument/2006/relationships/tags" Target="../tags/tag2.xml"/><Relationship Id="rId6" Type="http://schemas.microsoft.com/office/2007/relationships/hdphoto" Target="../media/hdphoto3.wdp"/><Relationship Id="rId5" Type="http://schemas.openxmlformats.org/officeDocument/2006/relationships/image" Target="../media/image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4.xml.rels><?xml version="1.0" encoding="UTF-8" standalone="yes"?>
<Relationships xmlns="http://schemas.openxmlformats.org/package/2006/relationships"><Relationship Id="rId8" Type="http://schemas.microsoft.com/office/2007/relationships/hdphoto" Target="../media/hdphoto2.wdp"/><Relationship Id="rId3" Type="http://schemas.openxmlformats.org/officeDocument/2006/relationships/audio" Target="../media/media4.m4a"/><Relationship Id="rId7" Type="http://schemas.openxmlformats.org/officeDocument/2006/relationships/image" Target="../media/image4.png"/><Relationship Id="rId2" Type="http://schemas.microsoft.com/office/2007/relationships/media" Target="../media/media4.m4a"/><Relationship Id="rId1" Type="http://schemas.openxmlformats.org/officeDocument/2006/relationships/tags" Target="../tags/tag3.xml"/><Relationship Id="rId6" Type="http://schemas.microsoft.com/office/2007/relationships/hdphoto" Target="../media/hdphoto4.wdp"/><Relationship Id="rId5" Type="http://schemas.openxmlformats.org/officeDocument/2006/relationships/image" Target="../media/image6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5.xml.rels><?xml version="1.0" encoding="UTF-8" standalone="yes"?>
<Relationships xmlns="http://schemas.openxmlformats.org/package/2006/relationships"><Relationship Id="rId8" Type="http://schemas.openxmlformats.org/officeDocument/2006/relationships/image" Target="../media/image2.png"/><Relationship Id="rId3" Type="http://schemas.openxmlformats.org/officeDocument/2006/relationships/audio" Target="../media/media5.m4a"/><Relationship Id="rId7" Type="http://schemas.microsoft.com/office/2007/relationships/hdphoto" Target="../media/hdphoto2.wdp"/><Relationship Id="rId2" Type="http://schemas.microsoft.com/office/2007/relationships/media" Target="../media/media5.m4a"/><Relationship Id="rId1" Type="http://schemas.openxmlformats.org/officeDocument/2006/relationships/tags" Target="../tags/tag4.xml"/><Relationship Id="rId6" Type="http://schemas.openxmlformats.org/officeDocument/2006/relationships/image" Target="../media/image4.png"/><Relationship Id="rId5" Type="http://schemas.openxmlformats.org/officeDocument/2006/relationships/image" Target="../media/image7.png"/><Relationship Id="rId4" Type="http://schemas.openxmlformats.org/officeDocument/2006/relationships/slideLayout" Target="../slideLayouts/slideLayout7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audio" Target="../media/media6.m4a"/><Relationship Id="rId7" Type="http://schemas.openxmlformats.org/officeDocument/2006/relationships/image" Target="../media/image10.jpeg"/><Relationship Id="rId2" Type="http://schemas.microsoft.com/office/2007/relationships/media" Target="../media/media6.m4a"/><Relationship Id="rId1" Type="http://schemas.openxmlformats.org/officeDocument/2006/relationships/tags" Target="../tags/tag5.xml"/><Relationship Id="rId6" Type="http://schemas.openxmlformats.org/officeDocument/2006/relationships/image" Target="../media/image9.jpeg"/><Relationship Id="rId5" Type="http://schemas.openxmlformats.org/officeDocument/2006/relationships/image" Target="../media/image8.jpeg"/><Relationship Id="rId10" Type="http://schemas.openxmlformats.org/officeDocument/2006/relationships/image" Target="../media/image2.png"/><Relationship Id="rId4" Type="http://schemas.openxmlformats.org/officeDocument/2006/relationships/slideLayout" Target="../slideLayouts/slideLayout7.xml"/><Relationship Id="rId9" Type="http://schemas.microsoft.com/office/2007/relationships/hdphoto" Target="../media/hdphoto5.wdp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png"/><Relationship Id="rId3" Type="http://schemas.openxmlformats.org/officeDocument/2006/relationships/audio" Target="../media/media7.m4a"/><Relationship Id="rId7" Type="http://schemas.openxmlformats.org/officeDocument/2006/relationships/image" Target="../media/image13.png"/><Relationship Id="rId2" Type="http://schemas.microsoft.com/office/2007/relationships/media" Target="../media/media7.m4a"/><Relationship Id="rId1" Type="http://schemas.openxmlformats.org/officeDocument/2006/relationships/tags" Target="../tags/tag6.xml"/><Relationship Id="rId6" Type="http://schemas.microsoft.com/office/2007/relationships/hdphoto" Target="../media/hdphoto6.wdp"/><Relationship Id="rId11" Type="http://schemas.openxmlformats.org/officeDocument/2006/relationships/image" Target="../media/image2.png"/><Relationship Id="rId5" Type="http://schemas.openxmlformats.org/officeDocument/2006/relationships/image" Target="../media/image12.png"/><Relationship Id="rId10" Type="http://schemas.microsoft.com/office/2007/relationships/hdphoto" Target="../media/hdphoto2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4.png"/></Relationships>
</file>

<file path=ppt/slides/_rels/slide8.xml.rels><?xml version="1.0" encoding="UTF-8" standalone="yes"?>
<Relationships xmlns="http://schemas.openxmlformats.org/package/2006/relationships"><Relationship Id="rId8" Type="http://schemas.microsoft.com/office/2007/relationships/hdphoto" Target="../media/hdphoto4.wdp"/><Relationship Id="rId3" Type="http://schemas.openxmlformats.org/officeDocument/2006/relationships/audio" Target="../media/media8.m4a"/><Relationship Id="rId7" Type="http://schemas.openxmlformats.org/officeDocument/2006/relationships/image" Target="../media/image6.png"/><Relationship Id="rId2" Type="http://schemas.microsoft.com/office/2007/relationships/media" Target="../media/media8.m4a"/><Relationship Id="rId1" Type="http://schemas.openxmlformats.org/officeDocument/2006/relationships/tags" Target="../tags/tag7.xml"/><Relationship Id="rId6" Type="http://schemas.microsoft.com/office/2007/relationships/hdphoto" Target="../media/hdphoto7.wdp"/><Relationship Id="rId5" Type="http://schemas.openxmlformats.org/officeDocument/2006/relationships/image" Target="../media/image15.png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2.png"/></Relationships>
</file>

<file path=ppt/slides/_rels/slide9.xml.rels><?xml version="1.0" encoding="UTF-8" standalone="yes"?>
<Relationships xmlns="http://schemas.openxmlformats.org/package/2006/relationships"><Relationship Id="rId8" Type="http://schemas.openxmlformats.org/officeDocument/2006/relationships/image" Target="../media/image3.jpeg"/><Relationship Id="rId3" Type="http://schemas.openxmlformats.org/officeDocument/2006/relationships/audio" Target="../media/media9.m4a"/><Relationship Id="rId7" Type="http://schemas.microsoft.com/office/2007/relationships/hdphoto" Target="../media/hdphoto2.wdp"/><Relationship Id="rId2" Type="http://schemas.microsoft.com/office/2007/relationships/media" Target="../media/media9.m4a"/><Relationship Id="rId1" Type="http://schemas.openxmlformats.org/officeDocument/2006/relationships/tags" Target="../tags/tag8.xml"/><Relationship Id="rId6" Type="http://schemas.openxmlformats.org/officeDocument/2006/relationships/image" Target="../media/image4.png"/><Relationship Id="rId11" Type="http://schemas.openxmlformats.org/officeDocument/2006/relationships/image" Target="../media/image2.png"/><Relationship Id="rId5" Type="http://schemas.openxmlformats.org/officeDocument/2006/relationships/image" Target="../media/image16.png"/><Relationship Id="rId10" Type="http://schemas.microsoft.com/office/2007/relationships/hdphoto" Target="../media/hdphoto8.wdp"/><Relationship Id="rId4" Type="http://schemas.openxmlformats.org/officeDocument/2006/relationships/slideLayout" Target="../slideLayouts/slideLayout7.xml"/><Relationship Id="rId9" Type="http://schemas.openxmlformats.org/officeDocument/2006/relationships/image" Target="../media/image17.pn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="" xmlns:a16="http://schemas.microsoft.com/office/drawing/2014/main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ffectLst>
            <a:glow rad="63500">
              <a:schemeClr val="accent5">
                <a:satMod val="175000"/>
                <a:alpha val="40000"/>
              </a:schemeClr>
            </a:glow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2B7B0F36-A6E5-496F-9226-26D1640E6882}"/>
              </a:ext>
            </a:extLst>
          </p:cNvPr>
          <p:cNvSpPr txBox="1"/>
          <p:nvPr/>
        </p:nvSpPr>
        <p:spPr>
          <a:xfrm>
            <a:off x="3111689" y="2828835"/>
            <a:ext cx="6359857" cy="1200329"/>
          </a:xfrm>
          <a:prstGeom prst="rect">
            <a:avLst/>
          </a:prstGeom>
          <a:noFill/>
          <a:effectLst>
            <a:outerShdw blurRad="50800" dist="38100" algn="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r>
              <a:rPr lang="sl-SI" sz="72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</a:t>
            </a:r>
          </a:p>
        </p:txBody>
      </p:sp>
      <p:pic>
        <p:nvPicPr>
          <p:cNvPr id="4" name="Zvok 3">
            <a:hlinkClick r:id="" action="ppaction://media"/>
            <a:extLst>
              <a:ext uri="{FF2B5EF4-FFF2-40B4-BE49-F238E27FC236}">
                <a16:creationId xmlns="" xmlns:a16="http://schemas.microsoft.com/office/drawing/2014/main" id="{C92B75DF-3DFE-480C-B7C8-C7B787562518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129056789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50"/>
    </mc:Choice>
    <mc:Fallback xmlns="">
      <p:transition spd="slow" advTm="725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4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4"/>
                </p:tgtEl>
              </p:cMediaNode>
            </p:audio>
          </p:childTnLst>
        </p:cTn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3554" name="Picture 2" descr="Frame Nature Clipart">
            <a:extLst>
              <a:ext uri="{FF2B5EF4-FFF2-40B4-BE49-F238E27FC236}">
                <a16:creationId xmlns="" xmlns:a16="http://schemas.microsoft.com/office/drawing/2014/main" id="{CD93ED67-6186-4AF9-875E-A7DE4E9D1381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4">
            <a:extLst>
              <a:ext uri="{BEBA8EAE-BF5A-486C-A8C5-ECC9F3942E4B}">
                <a14:imgProps xmlns:a14="http://schemas.microsoft.com/office/drawing/2010/main">
                  <a14:imgLayer r:embed="rId5">
                    <a14:imgEffect>
                      <a14:artisticGlass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0"/>
            <a:ext cx="12192000" cy="707136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CB540C11-95DB-4046-A91A-6F7E3D5D4FA7}"/>
              </a:ext>
            </a:extLst>
          </p:cNvPr>
          <p:cNvSpPr txBox="1"/>
          <p:nvPr/>
        </p:nvSpPr>
        <p:spPr>
          <a:xfrm>
            <a:off x="1131217" y="2504628"/>
            <a:ext cx="10209229" cy="2062103"/>
          </a:xfrm>
          <a:prstGeom prst="rect">
            <a:avLst/>
          </a:prstGeom>
          <a:noFill/>
          <a:effectLst>
            <a:outerShdw blurRad="50800" dist="38100" dir="2700000" algn="tl" rotWithShape="0">
              <a:prstClr val="black">
                <a:alpha val="40000"/>
              </a:prstClr>
            </a:outerShdw>
          </a:effectLst>
        </p:spPr>
        <p:txBody>
          <a:bodyPr wrap="square" rtlCol="0">
            <a:spAutoFit/>
          </a:bodyPr>
          <a:lstStyle/>
          <a:p>
            <a:pPr algn="ctr"/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Besede, ki jih </a:t>
            </a:r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DODAJAMO - PRIDEVAMO 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k samostalnikom, da z njimi obogatimo besedilo oz. povemo več, so</a:t>
            </a:r>
          </a:p>
          <a:p>
            <a:pPr algn="ctr"/>
            <a:r>
              <a:rPr lang="sl-SI" sz="3200" dirty="0">
                <a:solidFill>
                  <a:srgbClr val="FF0000"/>
                </a:solidFill>
                <a:latin typeface="Arial Black" panose="020B0A04020102020204" pitchFamily="34" charset="0"/>
              </a:rPr>
              <a:t>PRIDEVNIKI</a:t>
            </a:r>
            <a:r>
              <a:rPr lang="sl-SI" sz="3200" dirty="0">
                <a:solidFill>
                  <a:srgbClr val="7030A0"/>
                </a:solidFill>
                <a:latin typeface="Arial Black" panose="020B0A04020102020204" pitchFamily="34" charset="0"/>
              </a:rPr>
              <a:t>. 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="" xmlns:a16="http://schemas.microsoft.com/office/drawing/2014/main" id="{21401AD1-DD1E-454D-B8B5-E40FA0294E8E}"/>
              </a:ext>
            </a:extLst>
          </p:cNvPr>
          <p:cNvPicPr>
            <a:picLocks noChangeAspect="1"/>
          </p:cNvPicPr>
          <p:nvPr>
            <a:audioFile r:link="rId2"/>
            <p:extLst>
              <p:ext uri="{DAA4B4D4-6D71-4841-9C94-3DE7FCFB9230}">
                <p14:media xmlns:p14="http://schemas.microsoft.com/office/powerpoint/2010/main" r:embed="rId1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extLst>
      <p:ext uri="{BB962C8B-B14F-4D97-AF65-F5344CB8AC3E}">
        <p14:creationId xmlns:p14="http://schemas.microsoft.com/office/powerpoint/2010/main" val="324192931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2064"/>
    </mc:Choice>
    <mc:Fallback xmlns="">
      <p:transition spd="slow" advTm="2206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2E6F825F-0F4A-4020-95B6-F11504605A95}"/>
              </a:ext>
            </a:extLst>
          </p:cNvPr>
          <p:cNvSpPr txBox="1"/>
          <p:nvPr/>
        </p:nvSpPr>
        <p:spPr>
          <a:xfrm>
            <a:off x="735290" y="455668"/>
            <a:ext cx="789023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7030A0"/>
                </a:solidFill>
                <a:latin typeface="Arial Black" panose="020B0A04020102020204" pitchFamily="34" charset="0"/>
              </a:rPr>
              <a:t>Ločimo tri vrste pridevnikov: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27BE29A1-A489-4799-8E4A-A8C32F98DD3A}"/>
              </a:ext>
            </a:extLst>
          </p:cNvPr>
          <p:cNvSpPr txBox="1"/>
          <p:nvPr/>
        </p:nvSpPr>
        <p:spPr>
          <a:xfrm>
            <a:off x="3553905" y="1065681"/>
            <a:ext cx="4515439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solidFill>
                  <a:srgbClr val="FF0000"/>
                </a:solidFill>
                <a:latin typeface="Arial Black" panose="020B0A04020102020204" pitchFamily="34" charset="0"/>
              </a:rPr>
              <a:t>LASTNOSTNI</a:t>
            </a:r>
            <a:r>
              <a:rPr lang="sl-SI" sz="4400" dirty="0">
                <a:latin typeface="Arial Black" panose="020B0A04020102020204" pitchFamily="34" charset="0"/>
              </a:rPr>
              <a:t> 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="" xmlns:a16="http://schemas.microsoft.com/office/drawing/2014/main" id="{81295DF4-D1D2-4A87-942D-1233F4FC6A68}"/>
              </a:ext>
            </a:extLst>
          </p:cNvPr>
          <p:cNvGrpSpPr/>
          <p:nvPr/>
        </p:nvGrpSpPr>
        <p:grpSpPr>
          <a:xfrm>
            <a:off x="735290" y="2095921"/>
            <a:ext cx="10925665" cy="620785"/>
            <a:chOff x="1112364" y="2200876"/>
            <a:chExt cx="11079635" cy="620785"/>
          </a:xfrm>
        </p:grpSpPr>
        <p:sp>
          <p:nvSpPr>
            <p:cNvPr id="4" name="PoljeZBesedilom 3">
              <a:extLst>
                <a:ext uri="{FF2B5EF4-FFF2-40B4-BE49-F238E27FC236}">
                  <a16:creationId xmlns="" xmlns:a16="http://schemas.microsoft.com/office/drawing/2014/main" id="{4869A5D7-52B6-4887-8F98-89147889BBD3}"/>
                </a:ext>
              </a:extLst>
            </p:cNvPr>
            <p:cNvSpPr txBox="1"/>
            <p:nvPr/>
          </p:nvSpPr>
          <p:spPr>
            <a:xfrm>
              <a:off x="1112364" y="2200876"/>
              <a:ext cx="2187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BARVA </a:t>
              </a:r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898EB04D-6057-4E20-B981-6538850C581C}"/>
                </a:ext>
              </a:extLst>
            </p:cNvPr>
            <p:cNvSpPr txBox="1"/>
            <p:nvPr/>
          </p:nvSpPr>
          <p:spPr>
            <a:xfrm>
              <a:off x="7748832" y="2225930"/>
              <a:ext cx="4443167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MNENJE oz. OCENA </a:t>
              </a:r>
            </a:p>
          </p:txBody>
        </p:sp>
        <p:sp>
          <p:nvSpPr>
            <p:cNvPr id="6" name="PoljeZBesedilom 5">
              <a:extLst>
                <a:ext uri="{FF2B5EF4-FFF2-40B4-BE49-F238E27FC236}">
                  <a16:creationId xmlns="" xmlns:a16="http://schemas.microsoft.com/office/drawing/2014/main" id="{1D29F9BE-230D-45EA-8A2C-88D70F7EB4D8}"/>
                </a:ext>
              </a:extLst>
            </p:cNvPr>
            <p:cNvSpPr txBox="1"/>
            <p:nvPr/>
          </p:nvSpPr>
          <p:spPr>
            <a:xfrm>
              <a:off x="4628561" y="2298441"/>
              <a:ext cx="2187016" cy="52322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800" dirty="0">
                  <a:solidFill>
                    <a:srgbClr val="FFC000"/>
                  </a:solidFill>
                  <a:latin typeface="Arial Black" panose="020B0A04020102020204" pitchFamily="34" charset="0"/>
                </a:rPr>
                <a:t>OBLIKA </a:t>
              </a:r>
            </a:p>
          </p:txBody>
        </p:sp>
      </p:grpSp>
      <p:pic>
        <p:nvPicPr>
          <p:cNvPr id="10242" name="Picture 2" descr="Free Round Table Cliparts, Download Free Clip Art, Free Clip Art ...">
            <a:extLst>
              <a:ext uri="{FF2B5EF4-FFF2-40B4-BE49-F238E27FC236}">
                <a16:creationId xmlns="" xmlns:a16="http://schemas.microsoft.com/office/drawing/2014/main" id="{7101F6BD-DAC6-49BB-8739-CD1938782074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7827"/>
          <a:stretch/>
        </p:blipFill>
        <p:spPr bwMode="auto">
          <a:xfrm>
            <a:off x="3553905" y="3710061"/>
            <a:ext cx="3214540" cy="2777751"/>
          </a:xfrm>
          <a:prstGeom prst="rect">
            <a:avLst/>
          </a:prstGeom>
          <a:noFill/>
          <a:effectLst>
            <a:softEdge rad="63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88A68E76-7C77-4930-9544-CB1063FB2518}"/>
              </a:ext>
            </a:extLst>
          </p:cNvPr>
          <p:cNvSpPr txBox="1"/>
          <p:nvPr/>
        </p:nvSpPr>
        <p:spPr>
          <a:xfrm>
            <a:off x="1211344" y="2924453"/>
            <a:ext cx="11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rjava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45838FB5-5C5F-4A5E-85FA-816450528AFF}"/>
              </a:ext>
            </a:extLst>
          </p:cNvPr>
          <p:cNvSpPr txBox="1"/>
          <p:nvPr/>
        </p:nvSpPr>
        <p:spPr>
          <a:xfrm>
            <a:off x="4387746" y="2967335"/>
            <a:ext cx="178638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okrogla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0B1B4617-9F1B-44DA-B8E4-FF67677C73F1}"/>
              </a:ext>
            </a:extLst>
          </p:cNvPr>
          <p:cNvSpPr txBox="1"/>
          <p:nvPr/>
        </p:nvSpPr>
        <p:spPr>
          <a:xfrm>
            <a:off x="9332537" y="2724096"/>
            <a:ext cx="11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nova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364DFCDA-AF2C-4D45-8FA9-7D5732E2C702}"/>
              </a:ext>
            </a:extLst>
          </p:cNvPr>
          <p:cNvSpPr txBox="1"/>
          <p:nvPr/>
        </p:nvSpPr>
        <p:spPr>
          <a:xfrm>
            <a:off x="9357674" y="3724061"/>
            <a:ext cx="11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čista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="" xmlns:a16="http://schemas.microsoft.com/office/drawing/2014/main" id="{E5CFA2CC-CACC-41FE-818B-4FA867E41735}"/>
              </a:ext>
            </a:extLst>
          </p:cNvPr>
          <p:cNvSpPr txBox="1"/>
          <p:nvPr/>
        </p:nvSpPr>
        <p:spPr>
          <a:xfrm>
            <a:off x="9357674" y="3165212"/>
            <a:ext cx="1197204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grda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0DE891D3-2BFB-41B5-8709-1FAEEEAE3C8D}"/>
              </a:ext>
            </a:extLst>
          </p:cNvPr>
          <p:cNvSpPr txBox="1"/>
          <p:nvPr/>
        </p:nvSpPr>
        <p:spPr>
          <a:xfrm>
            <a:off x="7885520" y="5718371"/>
            <a:ext cx="3355943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400" dirty="0">
                <a:solidFill>
                  <a:srgbClr val="FF0000"/>
                </a:solidFill>
                <a:latin typeface="Arial Black" panose="020B0A04020102020204" pitchFamily="34" charset="0"/>
              </a:rPr>
              <a:t>KAKŠNA?</a:t>
            </a:r>
          </a:p>
        </p:txBody>
      </p:sp>
      <p:pic>
        <p:nvPicPr>
          <p:cNvPr id="13" name="Zvok 12">
            <a:hlinkClick r:id="" action="ppaction://media"/>
            <a:extLst>
              <a:ext uri="{FF2B5EF4-FFF2-40B4-BE49-F238E27FC236}">
                <a16:creationId xmlns="" xmlns:a16="http://schemas.microsoft.com/office/drawing/2014/main" id="{C1EB9E11-1F0B-4D12-98A2-D6538BA7A51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97473592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61909"/>
    </mc:Choice>
    <mc:Fallback xmlns="">
      <p:transition spd="slow" advTm="6190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24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024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8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9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1" fill="hold">
                      <p:stCondLst>
                        <p:cond delay="indefinite"/>
                      </p:stCondLst>
                      <p:childTnLst>
                        <p:par>
                          <p:cTn id="62" fill="hold">
                            <p:stCondLst>
                              <p:cond delay="0"/>
                            </p:stCondLst>
                            <p:childTnLst>
                              <p:par>
                                <p:cTn id="63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65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6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7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8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0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71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72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3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74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5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76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77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78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9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3" grpId="0"/>
      <p:bldP spid="7" grpId="0"/>
      <p:bldP spid="10" grpId="0"/>
      <p:bldP spid="11" grpId="0"/>
      <p:bldP spid="12" grpId="0"/>
      <p:bldP spid="14" grpId="0"/>
      <p:bldP spid="8" grpId="0"/>
    </p:bld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1BD5DBFE-3A45-4712-9E77-ED8A1ED3254D}"/>
              </a:ext>
            </a:extLst>
          </p:cNvPr>
          <p:cNvSpPr txBox="1"/>
          <p:nvPr/>
        </p:nvSpPr>
        <p:spPr>
          <a:xfrm>
            <a:off x="4542172" y="340176"/>
            <a:ext cx="2818614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solidFill>
                  <a:srgbClr val="FF9900"/>
                </a:solidFill>
                <a:latin typeface="Arial Black" panose="020B0A04020102020204" pitchFamily="34" charset="0"/>
              </a:rPr>
              <a:t>VRSTNI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A48DD47B-498A-4D39-92D9-419EB60939DF}"/>
              </a:ext>
            </a:extLst>
          </p:cNvPr>
          <p:cNvSpPr txBox="1"/>
          <p:nvPr/>
        </p:nvSpPr>
        <p:spPr>
          <a:xfrm>
            <a:off x="768286" y="1688203"/>
            <a:ext cx="170625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trojanski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7757D99F-7786-45E8-A861-CBF0933A175F}"/>
              </a:ext>
            </a:extLst>
          </p:cNvPr>
          <p:cNvSpPr txBox="1"/>
          <p:nvPr/>
        </p:nvSpPr>
        <p:spPr>
          <a:xfrm>
            <a:off x="3808871" y="2614040"/>
            <a:ext cx="16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idrijska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="" xmlns:a16="http://schemas.microsoft.com/office/drawing/2014/main" id="{1F3618AC-A718-41DF-9B2B-B794116A3EF5}"/>
              </a:ext>
            </a:extLst>
          </p:cNvPr>
          <p:cNvSpPr txBox="1"/>
          <p:nvPr/>
        </p:nvSpPr>
        <p:spPr>
          <a:xfrm>
            <a:off x="10103990" y="3757865"/>
            <a:ext cx="208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smučarski</a:t>
            </a:r>
          </a:p>
        </p:txBody>
      </p:sp>
      <p:sp>
        <p:nvSpPr>
          <p:cNvPr id="17" name="PoljeZBesedilom 16">
            <a:extLst>
              <a:ext uri="{FF2B5EF4-FFF2-40B4-BE49-F238E27FC236}">
                <a16:creationId xmlns="" xmlns:a16="http://schemas.microsoft.com/office/drawing/2014/main" id="{A74DC0B2-FD5A-441F-A28A-2CADDEF019CE}"/>
              </a:ext>
            </a:extLst>
          </p:cNvPr>
          <p:cNvSpPr txBox="1"/>
          <p:nvPr/>
        </p:nvSpPr>
        <p:spPr>
          <a:xfrm>
            <a:off x="8008093" y="3872191"/>
            <a:ext cx="16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otroški</a:t>
            </a:r>
          </a:p>
        </p:txBody>
      </p:sp>
      <p:grpSp>
        <p:nvGrpSpPr>
          <p:cNvPr id="9" name="Skupina 8">
            <a:extLst>
              <a:ext uri="{FF2B5EF4-FFF2-40B4-BE49-F238E27FC236}">
                <a16:creationId xmlns="" xmlns:a16="http://schemas.microsoft.com/office/drawing/2014/main" id="{7F107A46-25E4-4352-BB26-F325B656C62F}"/>
              </a:ext>
            </a:extLst>
          </p:cNvPr>
          <p:cNvGrpSpPr/>
          <p:nvPr/>
        </p:nvGrpSpPr>
        <p:grpSpPr>
          <a:xfrm>
            <a:off x="8008093" y="4387849"/>
            <a:ext cx="4183907" cy="2065725"/>
            <a:chOff x="7471183" y="2503908"/>
            <a:chExt cx="4183907" cy="2065725"/>
          </a:xfrm>
        </p:grpSpPr>
        <p:pic>
          <p:nvPicPr>
            <p:cNvPr id="11274" name="Picture 10" descr="Otroški čevlji SUPERFIT ČEVELJ BLUE - Otroška obutev Pika">
              <a:extLst>
                <a:ext uri="{FF2B5EF4-FFF2-40B4-BE49-F238E27FC236}">
                  <a16:creationId xmlns="" xmlns:a16="http://schemas.microsoft.com/office/drawing/2014/main" id="{FA16B262-A5C0-460E-99B7-D9F46D6A7559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84" t="12548" r="5682" b="13072"/>
            <a:stretch/>
          </p:blipFill>
          <p:spPr bwMode="auto">
            <a:xfrm>
              <a:off x="7471183" y="2614040"/>
              <a:ext cx="1833770" cy="1513256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1276" name="Picture 12" descr="LANGE otr smučarski čevlji lbg5010 rs 90 short cuff - Rossi Sport">
              <a:extLst>
                <a:ext uri="{FF2B5EF4-FFF2-40B4-BE49-F238E27FC236}">
                  <a16:creationId xmlns="" xmlns:a16="http://schemas.microsoft.com/office/drawing/2014/main" id="{79E18203-9D52-401B-88D8-983ECCFF7423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722638" y="2503908"/>
              <a:ext cx="1932452" cy="206572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0583F7C1-C948-4C96-A4A9-7BC695CFA65E}"/>
              </a:ext>
            </a:extLst>
          </p:cNvPr>
          <p:cNvSpPr txBox="1"/>
          <p:nvPr/>
        </p:nvSpPr>
        <p:spPr>
          <a:xfrm>
            <a:off x="254523" y="5871493"/>
            <a:ext cx="8039514" cy="64633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3600" dirty="0">
                <a:solidFill>
                  <a:srgbClr val="FF9900"/>
                </a:solidFill>
                <a:latin typeface="Arial Black" panose="020B0A04020102020204" pitchFamily="34" charset="0"/>
              </a:rPr>
              <a:t>KATERI?</a:t>
            </a:r>
            <a:r>
              <a:rPr lang="sl-SI" sz="3600" dirty="0">
                <a:latin typeface="Arial Black" panose="020B0A04020102020204" pitchFamily="34" charset="0"/>
              </a:rPr>
              <a:t> </a:t>
            </a:r>
            <a:r>
              <a:rPr lang="sl-SI" sz="3600" dirty="0">
                <a:solidFill>
                  <a:schemeClr val="accent6">
                    <a:lumMod val="75000"/>
                  </a:schemeClr>
                </a:solidFill>
                <a:latin typeface="Arial Black" panose="020B0A04020102020204" pitchFamily="34" charset="0"/>
              </a:rPr>
              <a:t>oz.</a:t>
            </a:r>
            <a:r>
              <a:rPr lang="sl-SI" sz="3600" dirty="0">
                <a:latin typeface="Arial Black" panose="020B0A04020102020204" pitchFamily="34" charset="0"/>
              </a:rPr>
              <a:t> </a:t>
            </a:r>
            <a:r>
              <a:rPr lang="sl-SI" sz="3600" dirty="0">
                <a:solidFill>
                  <a:srgbClr val="FF9900"/>
                </a:solidFill>
                <a:latin typeface="Arial Black" panose="020B0A04020102020204" pitchFamily="34" charset="0"/>
              </a:rPr>
              <a:t>KATERE VRSTE?</a:t>
            </a:r>
          </a:p>
        </p:txBody>
      </p:sp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A4F02BAD-E2D8-45E2-A385-20EDC1E94362}"/>
              </a:ext>
            </a:extLst>
          </p:cNvPr>
          <p:cNvGrpSpPr/>
          <p:nvPr/>
        </p:nvGrpSpPr>
        <p:grpSpPr>
          <a:xfrm>
            <a:off x="150643" y="2149868"/>
            <a:ext cx="5515135" cy="3327850"/>
            <a:chOff x="120414" y="2240821"/>
            <a:chExt cx="5515135" cy="3327850"/>
          </a:xfrm>
        </p:grpSpPr>
        <p:pic>
          <p:nvPicPr>
            <p:cNvPr id="11270" name="Picture 6" descr="Gostinsko podjetje Trojane, GP-TROJANE d.oo.">
              <a:extLst>
                <a:ext uri="{FF2B5EF4-FFF2-40B4-BE49-F238E27FC236}">
                  <a16:creationId xmlns="" xmlns:a16="http://schemas.microsoft.com/office/drawing/2014/main" id="{32884CBA-2437-439B-8F12-6426D93C01E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1455" t="21381" r="12349" b="9396"/>
            <a:stretch/>
          </p:blipFill>
          <p:spPr bwMode="auto">
            <a:xfrm>
              <a:off x="120414" y="2240821"/>
              <a:ext cx="3289954" cy="1793340"/>
            </a:xfrm>
            <a:prstGeom prst="ellipse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26" name="Picture 2" descr="Idrijska čipka - Wikipedija, prosta enciklopedija">
              <a:extLst>
                <a:ext uri="{FF2B5EF4-FFF2-40B4-BE49-F238E27FC236}">
                  <a16:creationId xmlns="" xmlns:a16="http://schemas.microsoft.com/office/drawing/2014/main" id="{3236DAE5-AA51-480E-8B69-E2413BB9A52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3250538" y="3217405"/>
              <a:ext cx="2385011" cy="2351266"/>
            </a:xfrm>
            <a:prstGeom prst="ellipse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grpSp>
        <p:nvGrpSpPr>
          <p:cNvPr id="13" name="Skupina 12">
            <a:extLst>
              <a:ext uri="{FF2B5EF4-FFF2-40B4-BE49-F238E27FC236}">
                <a16:creationId xmlns="" xmlns:a16="http://schemas.microsoft.com/office/drawing/2014/main" id="{62094179-74EE-4397-A804-7E8F71A3CC38}"/>
              </a:ext>
            </a:extLst>
          </p:cNvPr>
          <p:cNvGrpSpPr/>
          <p:nvPr/>
        </p:nvGrpSpPr>
        <p:grpSpPr>
          <a:xfrm>
            <a:off x="1621410" y="706423"/>
            <a:ext cx="10221227" cy="2916932"/>
            <a:chOff x="1621410" y="706423"/>
            <a:chExt cx="10221227" cy="2916932"/>
          </a:xfrm>
        </p:grpSpPr>
        <p:grpSp>
          <p:nvGrpSpPr>
            <p:cNvPr id="7" name="Skupina 6">
              <a:extLst>
                <a:ext uri="{FF2B5EF4-FFF2-40B4-BE49-F238E27FC236}">
                  <a16:creationId xmlns="" xmlns:a16="http://schemas.microsoft.com/office/drawing/2014/main" id="{49C97A80-2583-4E56-B18A-F195FA7C300B}"/>
                </a:ext>
              </a:extLst>
            </p:cNvPr>
            <p:cNvGrpSpPr/>
            <p:nvPr/>
          </p:nvGrpSpPr>
          <p:grpSpPr>
            <a:xfrm>
              <a:off x="1621410" y="1074030"/>
              <a:ext cx="10221227" cy="2549325"/>
              <a:chOff x="1621410" y="1074030"/>
              <a:chExt cx="10221227" cy="2549325"/>
            </a:xfrm>
          </p:grpSpPr>
          <p:sp>
            <p:nvSpPr>
              <p:cNvPr id="3" name="PoljeZBesedilom 2">
                <a:extLst>
                  <a:ext uri="{FF2B5EF4-FFF2-40B4-BE49-F238E27FC236}">
                    <a16:creationId xmlns="" xmlns:a16="http://schemas.microsoft.com/office/drawing/2014/main" id="{AA038A3B-06B5-42D7-A816-693FC06E6057}"/>
                  </a:ext>
                </a:extLst>
              </p:cNvPr>
              <p:cNvSpPr txBox="1"/>
              <p:nvPr/>
            </p:nvSpPr>
            <p:spPr>
              <a:xfrm>
                <a:off x="1621410" y="1074030"/>
                <a:ext cx="229071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800" dirty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IZVOR</a:t>
                </a:r>
                <a:r>
                  <a:rPr lang="sl-SI" sz="2400" dirty="0">
                    <a:latin typeface="Arial Black" panose="020B0A04020102020204" pitchFamily="34" charset="0"/>
                  </a:rPr>
                  <a:t> </a:t>
                </a:r>
              </a:p>
            </p:txBody>
          </p:sp>
          <p:sp>
            <p:nvSpPr>
              <p:cNvPr id="4" name="PoljeZBesedilom 3">
                <a:extLst>
                  <a:ext uri="{FF2B5EF4-FFF2-40B4-BE49-F238E27FC236}">
                    <a16:creationId xmlns="" xmlns:a16="http://schemas.microsoft.com/office/drawing/2014/main" id="{8D6A8E91-3A70-4CA9-8846-D767EA0C6FC6}"/>
                  </a:ext>
                </a:extLst>
              </p:cNvPr>
              <p:cNvSpPr txBox="1"/>
              <p:nvPr/>
            </p:nvSpPr>
            <p:spPr>
              <a:xfrm>
                <a:off x="9935853" y="3100135"/>
                <a:ext cx="1906784" cy="52322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800" dirty="0">
                    <a:solidFill>
                      <a:schemeClr val="accent6">
                        <a:lumMod val="75000"/>
                      </a:schemeClr>
                    </a:solidFill>
                    <a:latin typeface="Arial Black" panose="020B0A04020102020204" pitchFamily="34" charset="0"/>
                  </a:rPr>
                  <a:t>NAMEN </a:t>
                </a:r>
              </a:p>
            </p:txBody>
          </p:sp>
        </p:grpSp>
        <p:sp>
          <p:nvSpPr>
            <p:cNvPr id="12" name="Pravokotnik 11">
              <a:extLst>
                <a:ext uri="{FF2B5EF4-FFF2-40B4-BE49-F238E27FC236}">
                  <a16:creationId xmlns="" xmlns:a16="http://schemas.microsoft.com/office/drawing/2014/main" id="{C382BC6C-F627-443D-8632-DCC4A9B5CFF6}"/>
                </a:ext>
              </a:extLst>
            </p:cNvPr>
            <p:cNvSpPr/>
            <p:nvPr/>
          </p:nvSpPr>
          <p:spPr>
            <a:xfrm>
              <a:off x="7990834" y="706423"/>
              <a:ext cx="2113156" cy="523220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sz="2800" dirty="0">
                  <a:solidFill>
                    <a:schemeClr val="accent6">
                      <a:lumMod val="75000"/>
                    </a:schemeClr>
                  </a:solidFill>
                  <a:latin typeface="Arial Black" panose="020B0A04020102020204" pitchFamily="34" charset="0"/>
                </a:rPr>
                <a:t>SESTAVA</a:t>
              </a: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="" xmlns:a16="http://schemas.microsoft.com/office/drawing/2014/main" id="{E0FD280E-7ECE-439E-A3FF-4FEB936452A4}"/>
              </a:ext>
            </a:extLst>
          </p:cNvPr>
          <p:cNvGrpSpPr/>
          <p:nvPr/>
        </p:nvGrpSpPr>
        <p:grpSpPr>
          <a:xfrm>
            <a:off x="7937544" y="621067"/>
            <a:ext cx="3309631" cy="2935517"/>
            <a:chOff x="7937544" y="621067"/>
            <a:chExt cx="3309631" cy="2935517"/>
          </a:xfrm>
        </p:grpSpPr>
        <p:pic>
          <p:nvPicPr>
            <p:cNvPr id="1030" name="Picture 6" descr="Izdelki z glutenom – Ljubljanske mlekarne">
              <a:extLst>
                <a:ext uri="{FF2B5EF4-FFF2-40B4-BE49-F238E27FC236}">
                  <a16:creationId xmlns="" xmlns:a16="http://schemas.microsoft.com/office/drawing/2014/main" id="{072FA237-BEDC-4368-AD71-E73BB1FCB04B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6377" r="17505" b="9192"/>
            <a:stretch/>
          </p:blipFill>
          <p:spPr bwMode="auto">
            <a:xfrm>
              <a:off x="7937544" y="1196232"/>
              <a:ext cx="1228667" cy="2360352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032" name="Picture 8" descr="Cremosa jagodni sladoled z jagodnim prelivom – Ljubljanske mlekarne">
              <a:extLst>
                <a:ext uri="{FF2B5EF4-FFF2-40B4-BE49-F238E27FC236}">
                  <a16:creationId xmlns="" xmlns:a16="http://schemas.microsoft.com/office/drawing/2014/main" id="{1F9623F3-6768-4A62-A2FF-EDAA44E7E8CA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10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22244" t="6763" r="14395"/>
            <a:stretch/>
          </p:blipFill>
          <p:spPr bwMode="auto">
            <a:xfrm rot="1587752">
              <a:off x="9846838" y="621067"/>
              <a:ext cx="1400337" cy="2446365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6" name="PoljeZBesedilom 25">
            <a:extLst>
              <a:ext uri="{FF2B5EF4-FFF2-40B4-BE49-F238E27FC236}">
                <a16:creationId xmlns="" xmlns:a16="http://schemas.microsoft.com/office/drawing/2014/main" id="{381C4E84-27ED-4215-8D84-16C09280386E}"/>
              </a:ext>
            </a:extLst>
          </p:cNvPr>
          <p:cNvSpPr txBox="1"/>
          <p:nvPr/>
        </p:nvSpPr>
        <p:spPr>
          <a:xfrm>
            <a:off x="6655329" y="1135585"/>
            <a:ext cx="19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čokoladni</a:t>
            </a:r>
          </a:p>
        </p:txBody>
      </p:sp>
      <p:sp>
        <p:nvSpPr>
          <p:cNvPr id="27" name="PoljeZBesedilom 26">
            <a:extLst>
              <a:ext uri="{FF2B5EF4-FFF2-40B4-BE49-F238E27FC236}">
                <a16:creationId xmlns="" xmlns:a16="http://schemas.microsoft.com/office/drawing/2014/main" id="{96F84661-38B5-4F2C-B1E9-3AA54E62479B}"/>
              </a:ext>
            </a:extLst>
          </p:cNvPr>
          <p:cNvSpPr txBox="1"/>
          <p:nvPr/>
        </p:nvSpPr>
        <p:spPr>
          <a:xfrm>
            <a:off x="9917206" y="442938"/>
            <a:ext cx="198846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FF9900"/>
                </a:solidFill>
                <a:latin typeface="Arial Black" panose="020B0A04020102020204" pitchFamily="34" charset="0"/>
              </a:rPr>
              <a:t>jagodni</a:t>
            </a:r>
          </a:p>
        </p:txBody>
      </p:sp>
      <p:pic>
        <p:nvPicPr>
          <p:cNvPr id="19" name="Zvok 18">
            <a:hlinkClick r:id="" action="ppaction://media"/>
            <a:extLst>
              <a:ext uri="{FF2B5EF4-FFF2-40B4-BE49-F238E27FC236}">
                <a16:creationId xmlns="" xmlns:a16="http://schemas.microsoft.com/office/drawing/2014/main" id="{C917E9FD-A02A-48B8-946A-3B2AD4E5F239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25257838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86724"/>
    </mc:Choice>
    <mc:Fallback xmlns="">
      <p:transition spd="slow" advTm="86724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0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5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2" dur="5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7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8" dur="5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9" dur="5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44" dur="2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5" fill="hold">
                      <p:stCondLst>
                        <p:cond delay="indefinite"/>
                      </p:stCondLst>
                      <p:childTnLst>
                        <p:par>
                          <p:cTn id="46" fill="hold">
                            <p:stCondLst>
                              <p:cond delay="0"/>
                            </p:stCondLst>
                            <p:childTnLst>
                              <p:par>
                                <p:cTn id="47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9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500" fill="hold"/>
                                        <p:tgtEl>
                                          <p:spTgt spid="2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1" dur="500"/>
                                        <p:tgtEl>
                                          <p:spTgt spid="2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2" fill="hold">
                      <p:stCondLst>
                        <p:cond delay="indefinite"/>
                      </p:stCondLst>
                      <p:childTnLst>
                        <p:par>
                          <p:cTn id="53" fill="hold">
                            <p:stCondLst>
                              <p:cond delay="0"/>
                            </p:stCondLst>
                            <p:childTnLst>
                              <p:par>
                                <p:cTn id="54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6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7" dur="500" fill="hold"/>
                                        <p:tgtEl>
                                          <p:spTgt spid="2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58" dur="500"/>
                                        <p:tgtEl>
                                          <p:spTgt spid="2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9" fill="hold">
                      <p:stCondLst>
                        <p:cond delay="indefinite"/>
                      </p:stCondLst>
                      <p:childTnLst>
                        <p:par>
                          <p:cTn id="60" fill="hold">
                            <p:stCondLst>
                              <p:cond delay="0"/>
                            </p:stCondLst>
                            <p:childTnLst>
                              <p:par>
                                <p:cTn id="6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63" dur="2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4" fill="hold">
                      <p:stCondLst>
                        <p:cond delay="indefinite"/>
                      </p:stCondLst>
                      <p:childTnLst>
                        <p:par>
                          <p:cTn id="65" fill="hold">
                            <p:stCondLst>
                              <p:cond delay="0"/>
                            </p:stCondLst>
                            <p:childTnLst>
                              <p:par>
                                <p:cTn id="6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68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500" fill="hold"/>
                                        <p:tgtEl>
                                          <p:spTgt spid="1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0" dur="500"/>
                                        <p:tgtEl>
                                          <p:spTgt spid="1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1" fill="hold">
                      <p:stCondLst>
                        <p:cond delay="indefinite"/>
                      </p:stCondLst>
                      <p:childTnLst>
                        <p:par>
                          <p:cTn id="72" fill="hold">
                            <p:stCondLst>
                              <p:cond delay="0"/>
                            </p:stCondLst>
                            <p:childTnLst>
                              <p:par>
                                <p:cTn id="73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75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5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77" dur="5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8" fill="hold">
                      <p:stCondLst>
                        <p:cond delay="indefinite"/>
                      </p:stCondLst>
                      <p:childTnLst>
                        <p:par>
                          <p:cTn id="79" fill="hold">
                            <p:stCondLst>
                              <p:cond delay="0"/>
                            </p:stCondLst>
                            <p:childTnLst>
                              <p:par>
                                <p:cTn id="80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82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3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4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5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6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7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88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89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0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91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2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93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94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95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96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9"/>
                </p:tgtEl>
              </p:cMediaNode>
            </p:audio>
          </p:childTnLst>
        </p:cTn>
      </p:par>
    </p:tnLst>
    <p:bldLst>
      <p:bldP spid="2" grpId="0"/>
      <p:bldP spid="5" grpId="0"/>
      <p:bldP spid="10" grpId="0"/>
      <p:bldP spid="16" grpId="0"/>
      <p:bldP spid="17" grpId="0"/>
      <p:bldP spid="6" grpId="0"/>
      <p:bldP spid="26" grpId="0"/>
      <p:bldP spid="27" grpId="0"/>
    </p:bld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1BD5DBFE-3A45-4712-9E77-ED8A1ED3254D}"/>
              </a:ext>
            </a:extLst>
          </p:cNvPr>
          <p:cNvSpPr txBox="1"/>
          <p:nvPr/>
        </p:nvSpPr>
        <p:spPr>
          <a:xfrm>
            <a:off x="4570452" y="330749"/>
            <a:ext cx="3804691" cy="769441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4400" dirty="0">
                <a:solidFill>
                  <a:srgbClr val="0000FF"/>
                </a:solidFill>
                <a:latin typeface="Arial Black" panose="020B0A04020102020204" pitchFamily="34" charset="0"/>
              </a:rPr>
              <a:t>SVOJILNI</a:t>
            </a:r>
            <a:r>
              <a:rPr lang="sl-SI" sz="4400" dirty="0">
                <a:latin typeface="Arial Black" panose="020B0A04020102020204" pitchFamily="34" charset="0"/>
              </a:rPr>
              <a:t> 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AA038A3B-06B5-42D7-A816-693FC06E6057}"/>
              </a:ext>
            </a:extLst>
          </p:cNvPr>
          <p:cNvSpPr txBox="1"/>
          <p:nvPr/>
        </p:nvSpPr>
        <p:spPr>
          <a:xfrm>
            <a:off x="4893807" y="1225471"/>
            <a:ext cx="3101418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CC00CC"/>
                </a:solidFill>
                <a:latin typeface="Arial Black" panose="020B0A04020102020204" pitchFamily="34" charset="0"/>
              </a:rPr>
              <a:t>KDO JE LASTNIK 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A48DD47B-498A-4D39-92D9-419EB60939DF}"/>
              </a:ext>
            </a:extLst>
          </p:cNvPr>
          <p:cNvSpPr txBox="1"/>
          <p:nvPr/>
        </p:nvSpPr>
        <p:spPr>
          <a:xfrm>
            <a:off x="787140" y="2031229"/>
            <a:ext cx="230485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00FF"/>
                </a:solidFill>
                <a:latin typeface="Arial Black" panose="020B0A04020102020204" pitchFamily="34" charset="0"/>
              </a:rPr>
              <a:t>športnikova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7757D99F-7786-45E8-A861-CBF0933A175F}"/>
              </a:ext>
            </a:extLst>
          </p:cNvPr>
          <p:cNvSpPr txBox="1"/>
          <p:nvPr/>
        </p:nvSpPr>
        <p:spPr>
          <a:xfrm>
            <a:off x="4474590" y="2249170"/>
            <a:ext cx="16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00FF"/>
                </a:solidFill>
                <a:latin typeface="Arial Black" panose="020B0A04020102020204" pitchFamily="34" charset="0"/>
              </a:rPr>
              <a:t>Žanovo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="" xmlns:a16="http://schemas.microsoft.com/office/drawing/2014/main" id="{311F6803-5BD7-42F9-AA6A-8B1788ACCA49}"/>
              </a:ext>
            </a:extLst>
          </p:cNvPr>
          <p:cNvSpPr txBox="1"/>
          <p:nvPr/>
        </p:nvSpPr>
        <p:spPr>
          <a:xfrm>
            <a:off x="9920142" y="5880919"/>
            <a:ext cx="16214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00FF"/>
                </a:solidFill>
                <a:latin typeface="Arial Black" panose="020B0A04020102020204" pitchFamily="34" charset="0"/>
              </a:rPr>
              <a:t>babičin</a:t>
            </a:r>
          </a:p>
        </p:txBody>
      </p:sp>
      <p:sp>
        <p:nvSpPr>
          <p:cNvPr id="16" name="PoljeZBesedilom 15">
            <a:extLst>
              <a:ext uri="{FF2B5EF4-FFF2-40B4-BE49-F238E27FC236}">
                <a16:creationId xmlns="" xmlns:a16="http://schemas.microsoft.com/office/drawing/2014/main" id="{1F3618AC-A718-41DF-9B2B-B794116A3EF5}"/>
              </a:ext>
            </a:extLst>
          </p:cNvPr>
          <p:cNvSpPr txBox="1"/>
          <p:nvPr/>
        </p:nvSpPr>
        <p:spPr>
          <a:xfrm>
            <a:off x="9686842" y="1287026"/>
            <a:ext cx="2088010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00FF"/>
                </a:solidFill>
                <a:latin typeface="Arial Black" panose="020B0A04020102020204" pitchFamily="34" charset="0"/>
              </a:rPr>
              <a:t>mamina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0583F7C1-C948-4C96-A4A9-7BC695CFA65E}"/>
              </a:ext>
            </a:extLst>
          </p:cNvPr>
          <p:cNvSpPr txBox="1"/>
          <p:nvPr/>
        </p:nvSpPr>
        <p:spPr>
          <a:xfrm>
            <a:off x="4184547" y="5804090"/>
            <a:ext cx="3200315" cy="70788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4000" dirty="0">
                <a:solidFill>
                  <a:srgbClr val="CC00CC"/>
                </a:solidFill>
                <a:latin typeface="Arial Black" panose="020B0A04020102020204" pitchFamily="34" charset="0"/>
              </a:rPr>
              <a:t>ČIGAV?</a:t>
            </a:r>
          </a:p>
        </p:txBody>
      </p:sp>
      <p:grpSp>
        <p:nvGrpSpPr>
          <p:cNvPr id="4" name="Skupina 3">
            <a:extLst>
              <a:ext uri="{FF2B5EF4-FFF2-40B4-BE49-F238E27FC236}">
                <a16:creationId xmlns="" xmlns:a16="http://schemas.microsoft.com/office/drawing/2014/main" id="{704B2337-61B9-4EF5-A26B-7B04730BABA9}"/>
              </a:ext>
            </a:extLst>
          </p:cNvPr>
          <p:cNvGrpSpPr/>
          <p:nvPr/>
        </p:nvGrpSpPr>
        <p:grpSpPr>
          <a:xfrm>
            <a:off x="490193" y="1687739"/>
            <a:ext cx="11164588" cy="4060073"/>
            <a:chOff x="490193" y="1687739"/>
            <a:chExt cx="11164588" cy="4060073"/>
          </a:xfrm>
        </p:grpSpPr>
        <p:pic>
          <p:nvPicPr>
            <p:cNvPr id="12290" name="Picture 2" descr="SELECT rokometna žoga ULTIMATE REPLICA CL - Rossi Sport">
              <a:extLst>
                <a:ext uri="{FF2B5EF4-FFF2-40B4-BE49-F238E27FC236}">
                  <a16:creationId xmlns="" xmlns:a16="http://schemas.microsoft.com/office/drawing/2014/main" id="{03B49A0B-92B9-48C5-B540-62723E8CFEB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5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9811" r="10551"/>
            <a:stretch/>
          </p:blipFill>
          <p:spPr bwMode="auto">
            <a:xfrm>
              <a:off x="490193" y="2431805"/>
              <a:ext cx="2224727" cy="2210862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4" name="Picture 6" descr="Otroško kolo Scott Scale Jr 20 | Trgovina Extreme Vital">
              <a:extLst>
                <a:ext uri="{FF2B5EF4-FFF2-40B4-BE49-F238E27FC236}">
                  <a16:creationId xmlns="" xmlns:a16="http://schemas.microsoft.com/office/drawing/2014/main" id="{6574B4B1-017E-4625-A193-FA363552F16E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6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t="22131" b="14915"/>
            <a:stretch/>
          </p:blipFill>
          <p:spPr bwMode="auto">
            <a:xfrm>
              <a:off x="2921663" y="2649280"/>
              <a:ext cx="4463199" cy="2554384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296" name="Picture 8" descr="Sobne rastline - Klub Gaia">
              <a:extLst>
                <a:ext uri="{FF2B5EF4-FFF2-40B4-BE49-F238E27FC236}">
                  <a16:creationId xmlns="" xmlns:a16="http://schemas.microsoft.com/office/drawing/2014/main" id="{523296A7-F197-42DD-AA9B-FD50C288841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01968" y="1687739"/>
              <a:ext cx="2143125" cy="2143125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12300" name="Picture 12" descr="Recept: Pirin kruh | Bodi eko">
              <a:extLst>
                <a:ext uri="{FF2B5EF4-FFF2-40B4-BE49-F238E27FC236}">
                  <a16:creationId xmlns="" xmlns:a16="http://schemas.microsoft.com/office/drawing/2014/main" id="{DDB913E1-AE89-4DC0-B3FC-1AA6F3F6B12F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9035406" y="4004737"/>
              <a:ext cx="2619375" cy="1743075"/>
            </a:xfrm>
            <a:prstGeom prst="rect">
              <a:avLst/>
            </a:prstGeom>
            <a:noFill/>
            <a:effectLst>
              <a:softEdge rad="1270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83C29EA8-3A74-45DC-A8E4-0DE296EADB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5793989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1610"/>
    </mc:Choice>
    <mc:Fallback xmlns="">
      <p:transition spd="slow" advTm="4161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5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6" fill="hold">
                      <p:stCondLst>
                        <p:cond delay="indefinite"/>
                      </p:stCondLst>
                      <p:childTnLst>
                        <p:par>
                          <p:cTn id="27" fill="hold">
                            <p:stCondLst>
                              <p:cond delay="0"/>
                            </p:stCondLst>
                            <p:childTnLst>
                              <p:par>
                                <p:cTn id="2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3" fill="hold">
                      <p:stCondLst>
                        <p:cond delay="indefinite"/>
                      </p:stCondLst>
                      <p:childTnLst>
                        <p:par>
                          <p:cTn id="34" fill="hold">
                            <p:stCondLst>
                              <p:cond delay="0"/>
                            </p:stCondLst>
                            <p:childTnLst>
                              <p:par>
                                <p:cTn id="3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7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8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9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0" fill="hold">
                      <p:stCondLst>
                        <p:cond delay="indefinite"/>
                      </p:stCondLst>
                      <p:childTnLst>
                        <p:par>
                          <p:cTn id="41" fill="hold">
                            <p:stCondLst>
                              <p:cond delay="0"/>
                            </p:stCondLst>
                            <p:childTnLst>
                              <p:par>
                                <p:cTn id="4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4" dur="1000"/>
                                        <p:tgtEl>
                                          <p:spTgt spid="1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6" dur="1000" fill="hold"/>
                                        <p:tgtEl>
                                          <p:spTgt spid="1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7" fill="hold">
                      <p:stCondLst>
                        <p:cond delay="indefinite"/>
                      </p:stCondLst>
                      <p:childTnLst>
                        <p:par>
                          <p:cTn id="48" fill="hold">
                            <p:stCondLst>
                              <p:cond delay="0"/>
                            </p:stCondLst>
                            <p:childTnLst>
                              <p:par>
                                <p:cTn id="4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1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3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4" fill="hold">
                      <p:stCondLst>
                        <p:cond delay="indefinite"/>
                      </p:stCondLst>
                      <p:childTnLst>
                        <p:par>
                          <p:cTn id="55" fill="hold">
                            <p:stCondLst>
                              <p:cond delay="0"/>
                            </p:stCondLst>
                            <p:childTnLst>
                              <p:par>
                                <p:cTn id="56" presetID="53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58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9" dur="5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60" dur="5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" grpId="0"/>
      <p:bldP spid="3" grpId="0"/>
      <p:bldP spid="5" grpId="0"/>
      <p:bldP spid="10" grpId="0"/>
      <p:bldP spid="15" grpId="0"/>
      <p:bldP spid="16" grpId="0"/>
      <p:bldP spid="6" grpId="0"/>
    </p:bld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314" name="Picture 2" descr="Green School Board PNG Clipart Picture | การออกแบบโปสเตอร์ ...">
            <a:extLst>
              <a:ext uri="{FF2B5EF4-FFF2-40B4-BE49-F238E27FC236}">
                <a16:creationId xmlns="" xmlns:a16="http://schemas.microsoft.com/office/drawing/2014/main" id="{82355C01-1B68-4838-8B12-49633EA403D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57082" y="407617"/>
            <a:ext cx="8173038" cy="6289408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387607D1-73D5-4227-B959-6608FEE86518}"/>
              </a:ext>
            </a:extLst>
          </p:cNvPr>
          <p:cNvSpPr txBox="1"/>
          <p:nvPr/>
        </p:nvSpPr>
        <p:spPr>
          <a:xfrm>
            <a:off x="2922309" y="1593129"/>
            <a:ext cx="5929459" cy="175432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5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Moja</a:t>
            </a:r>
            <a:r>
              <a:rPr lang="sl-SI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    </a:t>
            </a:r>
            <a:r>
              <a:rPr lang="sl-SI" sz="5400" b="1" dirty="0">
                <a:latin typeface="Bradley Hand ITC" panose="03070402050302030203" pitchFamily="66" charset="0"/>
              </a:rPr>
              <a:t>torba</a:t>
            </a:r>
          </a:p>
          <a:p>
            <a:endParaRPr lang="sl-SI" sz="5400" dirty="0">
              <a:solidFill>
                <a:schemeClr val="bg1"/>
              </a:solidFill>
              <a:latin typeface="Bradley Hand ITC" panose="03070402050302030203" pitchFamily="66" charset="0"/>
            </a:endParaRPr>
          </a:p>
        </p:txBody>
      </p:sp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1C2A611F-3CDC-4880-8E2E-3211201A18C8}"/>
              </a:ext>
            </a:extLst>
          </p:cNvPr>
          <p:cNvGrpSpPr/>
          <p:nvPr/>
        </p:nvGrpSpPr>
        <p:grpSpPr>
          <a:xfrm>
            <a:off x="2922309" y="1432874"/>
            <a:ext cx="2073896" cy="3035431"/>
            <a:chOff x="3054285" y="1253765"/>
            <a:chExt cx="2073896" cy="3035431"/>
          </a:xfrm>
        </p:grpSpPr>
        <p:cxnSp>
          <p:nvCxnSpPr>
            <p:cNvPr id="4" name="Raven povezovalnik 3">
              <a:extLst>
                <a:ext uri="{FF2B5EF4-FFF2-40B4-BE49-F238E27FC236}">
                  <a16:creationId xmlns="" xmlns:a16="http://schemas.microsoft.com/office/drawing/2014/main" id="{8F680F2E-0EC8-48DE-83EC-FC77574AFBA7}"/>
                </a:ext>
              </a:extLst>
            </p:cNvPr>
            <p:cNvCxnSpPr>
              <a:cxnSpLocks/>
            </p:cNvCxnSpPr>
            <p:nvPr/>
          </p:nvCxnSpPr>
          <p:spPr>
            <a:xfrm flipH="1">
              <a:off x="3054285" y="1432874"/>
              <a:ext cx="1772240" cy="2745578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  <p:cxnSp>
          <p:nvCxnSpPr>
            <p:cNvPr id="7" name="Raven povezovalnik 6">
              <a:extLst>
                <a:ext uri="{FF2B5EF4-FFF2-40B4-BE49-F238E27FC236}">
                  <a16:creationId xmlns="" xmlns:a16="http://schemas.microsoft.com/office/drawing/2014/main" id="{86731537-EF7F-4636-BE6E-35F73B3C54A4}"/>
                </a:ext>
              </a:extLst>
            </p:cNvPr>
            <p:cNvCxnSpPr>
              <a:cxnSpLocks/>
            </p:cNvCxnSpPr>
            <p:nvPr/>
          </p:nvCxnSpPr>
          <p:spPr>
            <a:xfrm>
              <a:off x="3242821" y="1253765"/>
              <a:ext cx="1885360" cy="3035431"/>
            </a:xfrm>
            <a:prstGeom prst="line">
              <a:avLst/>
            </a:prstGeom>
            <a:ln w="76200">
              <a:solidFill>
                <a:srgbClr val="FF0000"/>
              </a:solidFill>
            </a:ln>
          </p:spPr>
          <p:style>
            <a:lnRef idx="1">
              <a:schemeClr val="accent1"/>
            </a:lnRef>
            <a:fillRef idx="0">
              <a:schemeClr val="accent1"/>
            </a:fillRef>
            <a:effectRef idx="0">
              <a:schemeClr val="accent1"/>
            </a:effectRef>
            <a:fontRef idx="minor">
              <a:schemeClr val="tx1"/>
            </a:fontRef>
          </p:style>
        </p:cxnSp>
      </p:grpSp>
      <p:sp>
        <p:nvSpPr>
          <p:cNvPr id="12" name="Pravokotnik 11">
            <a:extLst>
              <a:ext uri="{FF2B5EF4-FFF2-40B4-BE49-F238E27FC236}">
                <a16:creationId xmlns="" xmlns:a16="http://schemas.microsoft.com/office/drawing/2014/main" id="{E2373B2D-6491-4C4E-A74C-6A004E716516}"/>
              </a:ext>
            </a:extLst>
          </p:cNvPr>
          <p:cNvSpPr/>
          <p:nvPr/>
        </p:nvSpPr>
        <p:spPr>
          <a:xfrm>
            <a:off x="2796161" y="3043053"/>
            <a:ext cx="4060727" cy="92333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sl-SI" sz="5400" b="1" dirty="0">
                <a:solidFill>
                  <a:srgbClr val="FFFF00"/>
                </a:solidFill>
                <a:latin typeface="Bradley Hand ITC" panose="03070402050302030203" pitchFamily="66" charset="0"/>
              </a:rPr>
              <a:t>Njegovo</a:t>
            </a:r>
            <a:r>
              <a:rPr lang="sl-SI" sz="5400" dirty="0">
                <a:solidFill>
                  <a:schemeClr val="bg1"/>
                </a:solidFill>
                <a:latin typeface="Bradley Hand ITC" panose="03070402050302030203" pitchFamily="66" charset="0"/>
              </a:rPr>
              <a:t>   </a:t>
            </a:r>
            <a:r>
              <a:rPr lang="sl-SI" sz="5400" b="1" dirty="0">
                <a:latin typeface="Bradley Hand ITC" panose="03070402050302030203" pitchFamily="66" charset="0"/>
              </a:rPr>
              <a:t>pero</a:t>
            </a:r>
          </a:p>
        </p:txBody>
      </p:sp>
      <p:pic>
        <p:nvPicPr>
          <p:cNvPr id="15" name="Zvok 14">
            <a:hlinkClick r:id="" action="ppaction://media"/>
            <a:extLst>
              <a:ext uri="{FF2B5EF4-FFF2-40B4-BE49-F238E27FC236}">
                <a16:creationId xmlns="" xmlns:a16="http://schemas.microsoft.com/office/drawing/2014/main" id="{4E7CBAD1-95C9-4E85-BDEE-714FF6ED9BE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03268160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8741"/>
    </mc:Choice>
    <mc:Fallback xmlns="">
      <p:transition spd="slow" advTm="4874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1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2" grpId="0"/>
      <p:bldP spid="12" grpId="0"/>
    </p:bld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4340" name="Picture 4" descr="Free sports car clipart clipartfest 2 - ClipartBarn">
            <a:extLst>
              <a:ext uri="{FF2B5EF4-FFF2-40B4-BE49-F238E27FC236}">
                <a16:creationId xmlns="" xmlns:a16="http://schemas.microsoft.com/office/drawing/2014/main" id="{4D7F8A89-1196-49F5-B9D6-E59659605E0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54040" y="433083"/>
            <a:ext cx="4048125" cy="27622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C1898393-5FD7-4363-BFBE-82F76906E285}"/>
              </a:ext>
            </a:extLst>
          </p:cNvPr>
          <p:cNvSpPr txBox="1"/>
          <p:nvPr/>
        </p:nvSpPr>
        <p:spPr>
          <a:xfrm>
            <a:off x="1725994" y="3373206"/>
            <a:ext cx="158281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nizek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9F037645-FD21-4D96-A1E4-67D4ED01E7E5}"/>
              </a:ext>
            </a:extLst>
          </p:cNvPr>
          <p:cNvSpPr txBox="1"/>
          <p:nvPr/>
        </p:nvSpPr>
        <p:spPr>
          <a:xfrm>
            <a:off x="1725995" y="2799197"/>
            <a:ext cx="122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rdeč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DE479F9-9F45-4A52-80B3-A674F9B511FC}"/>
              </a:ext>
            </a:extLst>
          </p:cNvPr>
          <p:cNvSpPr txBox="1"/>
          <p:nvPr/>
        </p:nvSpPr>
        <p:spPr>
          <a:xfrm>
            <a:off x="1725995" y="3947215"/>
            <a:ext cx="15828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hiter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3E16AC37-8214-43E4-BFC1-0BB329BBC59E}"/>
              </a:ext>
            </a:extLst>
          </p:cNvPr>
          <p:cNvSpPr txBox="1"/>
          <p:nvPr/>
        </p:nvSpPr>
        <p:spPr>
          <a:xfrm>
            <a:off x="5836060" y="5659686"/>
            <a:ext cx="159226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nemški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2A168DA5-E510-4AD7-8070-7F941350B5B3}"/>
              </a:ext>
            </a:extLst>
          </p:cNvPr>
          <p:cNvSpPr txBox="1"/>
          <p:nvPr/>
        </p:nvSpPr>
        <p:spPr>
          <a:xfrm>
            <a:off x="5822788" y="5062649"/>
            <a:ext cx="1926912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dirkalni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E3C00FE9-9A24-4EC5-ADC6-F5D32F3DD5D8}"/>
              </a:ext>
            </a:extLst>
          </p:cNvPr>
          <p:cNvSpPr txBox="1"/>
          <p:nvPr/>
        </p:nvSpPr>
        <p:spPr>
          <a:xfrm>
            <a:off x="5888775" y="4465612"/>
            <a:ext cx="186092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športni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="" xmlns:a16="http://schemas.microsoft.com/office/drawing/2014/main" id="{19F8A3D0-84EF-4775-9A3A-BF4ED53F8E4A}"/>
              </a:ext>
            </a:extLst>
          </p:cNvPr>
          <p:cNvSpPr txBox="1"/>
          <p:nvPr/>
        </p:nvSpPr>
        <p:spPr>
          <a:xfrm>
            <a:off x="9433919" y="4539429"/>
            <a:ext cx="179149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sestrin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="" xmlns:a16="http://schemas.microsoft.com/office/drawing/2014/main" id="{02092573-A595-43C7-B2C2-1944FE42C295}"/>
              </a:ext>
            </a:extLst>
          </p:cNvPr>
          <p:cNvSpPr txBox="1"/>
          <p:nvPr/>
        </p:nvSpPr>
        <p:spPr>
          <a:xfrm>
            <a:off x="9488946" y="3920303"/>
            <a:ext cx="198946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očetov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="" xmlns:a16="http://schemas.microsoft.com/office/drawing/2014/main" id="{7F8E7974-BFF5-4C66-B333-411FF465203C}"/>
              </a:ext>
            </a:extLst>
          </p:cNvPr>
          <p:cNvSpPr txBox="1"/>
          <p:nvPr/>
        </p:nvSpPr>
        <p:spPr>
          <a:xfrm>
            <a:off x="9360816" y="3228945"/>
            <a:ext cx="211759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šoferjev</a:t>
            </a:r>
          </a:p>
        </p:txBody>
      </p:sp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F2532BCD-8015-4798-A186-C401FD07F21F}"/>
              </a:ext>
            </a:extLst>
          </p:cNvPr>
          <p:cNvGrpSpPr/>
          <p:nvPr/>
        </p:nvGrpSpPr>
        <p:grpSpPr>
          <a:xfrm>
            <a:off x="518807" y="1636996"/>
            <a:ext cx="11264698" cy="2758666"/>
            <a:chOff x="518807" y="1636996"/>
            <a:chExt cx="11264698" cy="2758666"/>
          </a:xfrm>
        </p:grpSpPr>
        <p:sp>
          <p:nvSpPr>
            <p:cNvPr id="4" name="PoljeZBesedilom 3">
              <a:extLst>
                <a:ext uri="{FF2B5EF4-FFF2-40B4-BE49-F238E27FC236}">
                  <a16:creationId xmlns="" xmlns:a16="http://schemas.microsoft.com/office/drawing/2014/main" id="{5FEF318B-794F-43CC-895E-288B5C093085}"/>
                </a:ext>
              </a:extLst>
            </p:cNvPr>
            <p:cNvSpPr txBox="1"/>
            <p:nvPr/>
          </p:nvSpPr>
          <p:spPr>
            <a:xfrm>
              <a:off x="5194570" y="3195333"/>
              <a:ext cx="3207595" cy="1200329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VRSTNI</a:t>
              </a:r>
            </a:p>
            <a:p>
              <a:pPr algn="ctr"/>
              <a:r>
                <a:rPr lang="sl-SI" sz="20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Kateri? ali Katere vrste? </a:t>
              </a:r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3DBBA679-0F0C-4519-AB35-A1BD163ECFF6}"/>
                </a:ext>
              </a:extLst>
            </p:cNvPr>
            <p:cNvSpPr txBox="1"/>
            <p:nvPr/>
          </p:nvSpPr>
          <p:spPr>
            <a:xfrm>
              <a:off x="518807" y="1636996"/>
              <a:ext cx="33528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LASTNOSTNI</a:t>
              </a:r>
            </a:p>
            <a:p>
              <a:pPr algn="ctr"/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Kakšen?</a:t>
              </a:r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="" xmlns:a16="http://schemas.microsoft.com/office/drawing/2014/main" id="{273F934B-0AEA-481C-8515-1F3D4BF4471A}"/>
                </a:ext>
              </a:extLst>
            </p:cNvPr>
            <p:cNvSpPr txBox="1"/>
            <p:nvPr/>
          </p:nvSpPr>
          <p:spPr>
            <a:xfrm>
              <a:off x="8399542" y="1906645"/>
              <a:ext cx="3383963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SVOJILNI</a:t>
              </a:r>
            </a:p>
            <a:p>
              <a:pPr algn="ctr"/>
              <a:r>
                <a:rPr lang="sl-SI" sz="20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Čigav? </a:t>
              </a:r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="" xmlns:a16="http://schemas.microsoft.com/office/drawing/2014/main" id="{33D097B7-9CC7-40FB-B21C-B31827EE0B5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3513134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3649"/>
    </mc:Choice>
    <mc:Fallback xmlns="">
      <p:transition spd="slow" advTm="7364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3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434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434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7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C1898393-5FD7-4363-BFBE-82F76906E285}"/>
              </a:ext>
            </a:extLst>
          </p:cNvPr>
          <p:cNvSpPr txBox="1"/>
          <p:nvPr/>
        </p:nvSpPr>
        <p:spPr>
          <a:xfrm>
            <a:off x="1423644" y="3470905"/>
            <a:ext cx="190324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zaspana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9F037645-FD21-4D96-A1E4-67D4ED01E7E5}"/>
              </a:ext>
            </a:extLst>
          </p:cNvPr>
          <p:cNvSpPr txBox="1"/>
          <p:nvPr/>
        </p:nvSpPr>
        <p:spPr>
          <a:xfrm>
            <a:off x="1725995" y="2799197"/>
            <a:ext cx="122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rjava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DE479F9-9F45-4A52-80B3-A674F9B511FC}"/>
              </a:ext>
            </a:extLst>
          </p:cNvPr>
          <p:cNvSpPr txBox="1"/>
          <p:nvPr/>
        </p:nvSpPr>
        <p:spPr>
          <a:xfrm>
            <a:off x="1235108" y="4188238"/>
            <a:ext cx="244796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zadovoljna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3E16AC37-8214-43E4-BFC1-0BB329BBC59E}"/>
              </a:ext>
            </a:extLst>
          </p:cNvPr>
          <p:cNvSpPr txBox="1"/>
          <p:nvPr/>
        </p:nvSpPr>
        <p:spPr>
          <a:xfrm>
            <a:off x="5656082" y="5578328"/>
            <a:ext cx="136364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ruska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2A168DA5-E510-4AD7-8070-7F941350B5B3}"/>
              </a:ext>
            </a:extLst>
          </p:cNvPr>
          <p:cNvSpPr txBox="1"/>
          <p:nvPr/>
        </p:nvSpPr>
        <p:spPr>
          <a:xfrm>
            <a:off x="5451783" y="4926902"/>
            <a:ext cx="249014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perzijska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E3C00FE9-9A24-4EC5-ADC6-F5D32F3DD5D8}"/>
              </a:ext>
            </a:extLst>
          </p:cNvPr>
          <p:cNvSpPr txBox="1"/>
          <p:nvPr/>
        </p:nvSpPr>
        <p:spPr>
          <a:xfrm>
            <a:off x="5451783" y="4275476"/>
            <a:ext cx="233784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siamska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="" xmlns:a16="http://schemas.microsoft.com/office/drawing/2014/main" id="{19F8A3D0-84EF-4775-9A3A-BF4ED53F8E4A}"/>
              </a:ext>
            </a:extLst>
          </p:cNvPr>
          <p:cNvSpPr txBox="1"/>
          <p:nvPr/>
        </p:nvSpPr>
        <p:spPr>
          <a:xfrm>
            <a:off x="9221425" y="4376507"/>
            <a:ext cx="1940765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sosedina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="" xmlns:a16="http://schemas.microsoft.com/office/drawing/2014/main" id="{02092573-A595-43C7-B2C2-1944FE42C295}"/>
              </a:ext>
            </a:extLst>
          </p:cNvPr>
          <p:cNvSpPr txBox="1"/>
          <p:nvPr/>
        </p:nvSpPr>
        <p:spPr>
          <a:xfrm>
            <a:off x="9267779" y="3802726"/>
            <a:ext cx="1848059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dedkova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="" xmlns:a16="http://schemas.microsoft.com/office/drawing/2014/main" id="{7F8E7974-BFF5-4C66-B333-411FF465203C}"/>
              </a:ext>
            </a:extLst>
          </p:cNvPr>
          <p:cNvSpPr txBox="1"/>
          <p:nvPr/>
        </p:nvSpPr>
        <p:spPr>
          <a:xfrm>
            <a:off x="9249331" y="3228945"/>
            <a:ext cx="178150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Urškina</a:t>
            </a:r>
          </a:p>
        </p:txBody>
      </p:sp>
      <p:pic>
        <p:nvPicPr>
          <p:cNvPr id="15366" name="Picture 6" descr="Cat Clipart Images">
            <a:extLst>
              <a:ext uri="{FF2B5EF4-FFF2-40B4-BE49-F238E27FC236}">
                <a16:creationId xmlns="" xmlns:a16="http://schemas.microsoft.com/office/drawing/2014/main" id="{2992656E-81DA-4557-B97E-4E28F0AA556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362812" y="437027"/>
            <a:ext cx="4286250" cy="256222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6F5E03B4-B69F-454D-8808-96357D64876C}"/>
              </a:ext>
            </a:extLst>
          </p:cNvPr>
          <p:cNvGrpSpPr/>
          <p:nvPr/>
        </p:nvGrpSpPr>
        <p:grpSpPr>
          <a:xfrm>
            <a:off x="518807" y="1636996"/>
            <a:ext cx="11515898" cy="2510274"/>
            <a:chOff x="518807" y="1636996"/>
            <a:chExt cx="11515898" cy="2510274"/>
          </a:xfrm>
        </p:grpSpPr>
        <p:sp>
          <p:nvSpPr>
            <p:cNvPr id="4" name="PoljeZBesedilom 3">
              <a:extLst>
                <a:ext uri="{FF2B5EF4-FFF2-40B4-BE49-F238E27FC236}">
                  <a16:creationId xmlns="" xmlns:a16="http://schemas.microsoft.com/office/drawing/2014/main" id="{5FEF318B-794F-43CC-895E-288B5C093085}"/>
                </a:ext>
              </a:extLst>
            </p:cNvPr>
            <p:cNvSpPr txBox="1"/>
            <p:nvPr/>
          </p:nvSpPr>
          <p:spPr>
            <a:xfrm>
              <a:off x="4724478" y="3254718"/>
              <a:ext cx="379245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VRSTNI</a:t>
              </a:r>
            </a:p>
            <a:p>
              <a:pPr algn="ctr"/>
              <a:r>
                <a:rPr lang="sl-SI" sz="20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Katera? ali Katere vrste? </a:t>
              </a:r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3DBBA679-0F0C-4519-AB35-A1BD163ECFF6}"/>
                </a:ext>
              </a:extLst>
            </p:cNvPr>
            <p:cNvSpPr txBox="1"/>
            <p:nvPr/>
          </p:nvSpPr>
          <p:spPr>
            <a:xfrm>
              <a:off x="518807" y="1636996"/>
              <a:ext cx="33528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LASTNOSTNI</a:t>
              </a:r>
            </a:p>
            <a:p>
              <a:pPr algn="ctr"/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Kakšna?</a:t>
              </a:r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sp>
          <p:nvSpPr>
            <p:cNvPr id="18" name="PoljeZBesedilom 17">
              <a:extLst>
                <a:ext uri="{FF2B5EF4-FFF2-40B4-BE49-F238E27FC236}">
                  <a16:creationId xmlns="" xmlns:a16="http://schemas.microsoft.com/office/drawing/2014/main" id="{90FCC2BB-4AF5-4823-95D7-9AE1A0F29A70}"/>
                </a:ext>
              </a:extLst>
            </p:cNvPr>
            <p:cNvSpPr txBox="1"/>
            <p:nvPr/>
          </p:nvSpPr>
          <p:spPr>
            <a:xfrm>
              <a:off x="8242247" y="2031123"/>
              <a:ext cx="379245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SVOJILNI</a:t>
              </a:r>
            </a:p>
            <a:p>
              <a:pPr algn="ctr"/>
              <a:r>
                <a:rPr lang="sl-SI" sz="20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Čigava? </a:t>
              </a:r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="" xmlns:a16="http://schemas.microsoft.com/office/drawing/2014/main" id="{631455B0-D6A3-4B31-9D18-B9B680A0088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95655334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8816"/>
    </mc:Choice>
    <mc:Fallback xmlns="">
      <p:transition spd="slow" advTm="3881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36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536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536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C1898393-5FD7-4363-BFBE-82F76906E285}"/>
              </a:ext>
            </a:extLst>
          </p:cNvPr>
          <p:cNvSpPr txBox="1"/>
          <p:nvPr/>
        </p:nvSpPr>
        <p:spPr>
          <a:xfrm>
            <a:off x="1234509" y="3474061"/>
            <a:ext cx="169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okusno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9F037645-FD21-4D96-A1E4-67D4ED01E7E5}"/>
              </a:ext>
            </a:extLst>
          </p:cNvPr>
          <p:cNvSpPr txBox="1"/>
          <p:nvPr/>
        </p:nvSpPr>
        <p:spPr>
          <a:xfrm>
            <a:off x="1471256" y="2765762"/>
            <a:ext cx="122381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belo</a:t>
            </a:r>
          </a:p>
        </p:txBody>
      </p:sp>
      <p:sp>
        <p:nvSpPr>
          <p:cNvPr id="9" name="PoljeZBesedilom 8">
            <a:extLst>
              <a:ext uri="{FF2B5EF4-FFF2-40B4-BE49-F238E27FC236}">
                <a16:creationId xmlns="" xmlns:a16="http://schemas.microsoft.com/office/drawing/2014/main" id="{DDE479F9-9F45-4A52-80B3-A674F9B511FC}"/>
              </a:ext>
            </a:extLst>
          </p:cNvPr>
          <p:cNvSpPr txBox="1"/>
          <p:nvPr/>
        </p:nvSpPr>
        <p:spPr>
          <a:xfrm>
            <a:off x="1402827" y="4217578"/>
            <a:ext cx="1697303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toplo</a:t>
            </a:r>
          </a:p>
        </p:txBody>
      </p:sp>
      <p:sp>
        <p:nvSpPr>
          <p:cNvPr id="10" name="PoljeZBesedilom 9">
            <a:extLst>
              <a:ext uri="{FF2B5EF4-FFF2-40B4-BE49-F238E27FC236}">
                <a16:creationId xmlns="" xmlns:a16="http://schemas.microsoft.com/office/drawing/2014/main" id="{3E16AC37-8214-43E4-BFC1-0BB329BBC59E}"/>
              </a:ext>
            </a:extLst>
          </p:cNvPr>
          <p:cNvSpPr txBox="1"/>
          <p:nvPr/>
        </p:nvSpPr>
        <p:spPr>
          <a:xfrm>
            <a:off x="5590094" y="5580539"/>
            <a:ext cx="15931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kislo</a:t>
            </a:r>
          </a:p>
        </p:txBody>
      </p:sp>
      <p:sp>
        <p:nvSpPr>
          <p:cNvPr id="11" name="PoljeZBesedilom 10">
            <a:extLst>
              <a:ext uri="{FF2B5EF4-FFF2-40B4-BE49-F238E27FC236}">
                <a16:creationId xmlns="" xmlns:a16="http://schemas.microsoft.com/office/drawing/2014/main" id="{2A168DA5-E510-4AD7-8070-7F941350B5B3}"/>
              </a:ext>
            </a:extLst>
          </p:cNvPr>
          <p:cNvSpPr txBox="1"/>
          <p:nvPr/>
        </p:nvSpPr>
        <p:spPr>
          <a:xfrm>
            <a:off x="5504293" y="4960975"/>
            <a:ext cx="177224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riževo</a:t>
            </a:r>
          </a:p>
        </p:txBody>
      </p:sp>
      <p:sp>
        <p:nvSpPr>
          <p:cNvPr id="12" name="PoljeZBesedilom 11">
            <a:extLst>
              <a:ext uri="{FF2B5EF4-FFF2-40B4-BE49-F238E27FC236}">
                <a16:creationId xmlns="" xmlns:a16="http://schemas.microsoft.com/office/drawing/2014/main" id="{E3C00FE9-9A24-4EC5-ADC6-F5D32F3DD5D8}"/>
              </a:ext>
            </a:extLst>
          </p:cNvPr>
          <p:cNvSpPr txBox="1"/>
          <p:nvPr/>
        </p:nvSpPr>
        <p:spPr>
          <a:xfrm>
            <a:off x="5514200" y="4341411"/>
            <a:ext cx="151819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kozje</a:t>
            </a:r>
          </a:p>
        </p:txBody>
      </p:sp>
      <p:sp>
        <p:nvSpPr>
          <p:cNvPr id="13" name="PoljeZBesedilom 12">
            <a:extLst>
              <a:ext uri="{FF2B5EF4-FFF2-40B4-BE49-F238E27FC236}">
                <a16:creationId xmlns="" xmlns:a16="http://schemas.microsoft.com/office/drawing/2014/main" id="{19F8A3D0-84EF-4775-9A3A-BF4ED53F8E4A}"/>
              </a:ext>
            </a:extLst>
          </p:cNvPr>
          <p:cNvSpPr txBox="1"/>
          <p:nvPr/>
        </p:nvSpPr>
        <p:spPr>
          <a:xfrm>
            <a:off x="9290982" y="4549816"/>
            <a:ext cx="1697304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Janjino</a:t>
            </a:r>
          </a:p>
        </p:txBody>
      </p:sp>
      <p:sp>
        <p:nvSpPr>
          <p:cNvPr id="14" name="PoljeZBesedilom 13">
            <a:extLst>
              <a:ext uri="{FF2B5EF4-FFF2-40B4-BE49-F238E27FC236}">
                <a16:creationId xmlns="" xmlns:a16="http://schemas.microsoft.com/office/drawing/2014/main" id="{02092573-A595-43C7-B2C2-1944FE42C295}"/>
              </a:ext>
            </a:extLst>
          </p:cNvPr>
          <p:cNvSpPr txBox="1"/>
          <p:nvPr/>
        </p:nvSpPr>
        <p:spPr>
          <a:xfrm>
            <a:off x="9445252" y="3789036"/>
            <a:ext cx="134392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tetino</a:t>
            </a:r>
          </a:p>
        </p:txBody>
      </p:sp>
      <p:sp>
        <p:nvSpPr>
          <p:cNvPr id="15" name="PoljeZBesedilom 14">
            <a:extLst>
              <a:ext uri="{FF2B5EF4-FFF2-40B4-BE49-F238E27FC236}">
                <a16:creationId xmlns="" xmlns:a16="http://schemas.microsoft.com/office/drawing/2014/main" id="{7F8E7974-BFF5-4C66-B333-411FF465203C}"/>
              </a:ext>
            </a:extLst>
          </p:cNvPr>
          <p:cNvSpPr txBox="1"/>
          <p:nvPr/>
        </p:nvSpPr>
        <p:spPr>
          <a:xfrm>
            <a:off x="9290982" y="3027372"/>
            <a:ext cx="2360547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chemeClr val="bg1"/>
                </a:solidFill>
                <a:latin typeface="Arial Black" panose="020B0A04020102020204" pitchFamily="34" charset="0"/>
              </a:rPr>
              <a:t>kmetovo</a:t>
            </a:r>
          </a:p>
        </p:txBody>
      </p:sp>
      <p:pic>
        <p:nvPicPr>
          <p:cNvPr id="17410" name="Picture 2" descr="Clipart milk » Clipart Station">
            <a:extLst>
              <a:ext uri="{FF2B5EF4-FFF2-40B4-BE49-F238E27FC236}">
                <a16:creationId xmlns="" xmlns:a16="http://schemas.microsoft.com/office/drawing/2014/main" id="{FD43A3AC-87EB-4FE7-B78B-5260E6BA31A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41581" y="323354"/>
            <a:ext cx="2895600" cy="2895600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2" name="Skupina 1">
            <a:extLst>
              <a:ext uri="{FF2B5EF4-FFF2-40B4-BE49-F238E27FC236}">
                <a16:creationId xmlns="" xmlns:a16="http://schemas.microsoft.com/office/drawing/2014/main" id="{96ED98EF-E6E9-4913-AD38-23AE21C7F8A3}"/>
              </a:ext>
            </a:extLst>
          </p:cNvPr>
          <p:cNvGrpSpPr/>
          <p:nvPr/>
        </p:nvGrpSpPr>
        <p:grpSpPr>
          <a:xfrm>
            <a:off x="518807" y="1615989"/>
            <a:ext cx="11406379" cy="2531281"/>
            <a:chOff x="518807" y="1615989"/>
            <a:chExt cx="11406379" cy="2531281"/>
          </a:xfrm>
        </p:grpSpPr>
        <p:sp>
          <p:nvSpPr>
            <p:cNvPr id="4" name="PoljeZBesedilom 3">
              <a:extLst>
                <a:ext uri="{FF2B5EF4-FFF2-40B4-BE49-F238E27FC236}">
                  <a16:creationId xmlns="" xmlns:a16="http://schemas.microsoft.com/office/drawing/2014/main" id="{5FEF318B-794F-43CC-895E-288B5C093085}"/>
                </a:ext>
              </a:extLst>
            </p:cNvPr>
            <p:cNvSpPr txBox="1"/>
            <p:nvPr/>
          </p:nvSpPr>
          <p:spPr>
            <a:xfrm>
              <a:off x="4724478" y="3254718"/>
              <a:ext cx="379245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VRSTNI</a:t>
              </a:r>
            </a:p>
            <a:p>
              <a:pPr algn="ctr"/>
              <a:r>
                <a:rPr lang="sl-SI" sz="2000" dirty="0">
                  <a:solidFill>
                    <a:srgbClr val="FF9900"/>
                  </a:solidFill>
                  <a:latin typeface="Arial Black" panose="020B0A04020102020204" pitchFamily="34" charset="0"/>
                </a:rPr>
                <a:t>Katero? ali Katere vrste? </a:t>
              </a:r>
            </a:p>
          </p:txBody>
        </p: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3DBBA679-0F0C-4519-AB35-A1BD163ECFF6}"/>
                </a:ext>
              </a:extLst>
            </p:cNvPr>
            <p:cNvSpPr txBox="1"/>
            <p:nvPr/>
          </p:nvSpPr>
          <p:spPr>
            <a:xfrm>
              <a:off x="518807" y="1636996"/>
              <a:ext cx="3352801" cy="1077218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LASTNOSTNI</a:t>
              </a:r>
            </a:p>
            <a:p>
              <a:pPr algn="ctr"/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Kakšno?</a:t>
              </a:r>
              <a:r>
                <a:rPr lang="sl-SI" sz="32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 </a:t>
              </a:r>
            </a:p>
          </p:txBody>
        </p:sp>
        <p:sp>
          <p:nvSpPr>
            <p:cNvPr id="16" name="PoljeZBesedilom 15">
              <a:extLst>
                <a:ext uri="{FF2B5EF4-FFF2-40B4-BE49-F238E27FC236}">
                  <a16:creationId xmlns="" xmlns:a16="http://schemas.microsoft.com/office/drawing/2014/main" id="{A7AB4DE9-D5B9-449C-A918-71CFAB2C065B}"/>
                </a:ext>
              </a:extLst>
            </p:cNvPr>
            <p:cNvSpPr txBox="1"/>
            <p:nvPr/>
          </p:nvSpPr>
          <p:spPr>
            <a:xfrm>
              <a:off x="8132728" y="1615989"/>
              <a:ext cx="3792458" cy="892552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pPr algn="ctr"/>
              <a:r>
                <a:rPr lang="sl-SI" sz="32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SVOJILNI</a:t>
              </a:r>
            </a:p>
            <a:p>
              <a:pPr algn="ctr"/>
              <a:r>
                <a:rPr lang="sl-SI" sz="2000" dirty="0">
                  <a:solidFill>
                    <a:srgbClr val="0000FF"/>
                  </a:solidFill>
                  <a:latin typeface="Arial Black" panose="020B0A04020102020204" pitchFamily="34" charset="0"/>
                </a:rPr>
                <a:t>Čigavo? </a:t>
              </a:r>
            </a:p>
          </p:txBody>
        </p:sp>
      </p:grpSp>
      <p:pic>
        <p:nvPicPr>
          <p:cNvPr id="3" name="Zvok 2">
            <a:hlinkClick r:id="" action="ppaction://media"/>
            <a:extLst>
              <a:ext uri="{FF2B5EF4-FFF2-40B4-BE49-F238E27FC236}">
                <a16:creationId xmlns="" xmlns:a16="http://schemas.microsoft.com/office/drawing/2014/main" id="{DC921B6D-F527-413D-A39D-9F4028B9451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6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97627542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2122"/>
    </mc:Choice>
    <mc:Fallback xmlns="">
      <p:transition spd="slow" advTm="321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74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74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74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5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6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2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3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9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9" dur="1000"/>
                                        <p:tgtEl>
                                          <p:spTgt spid="9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9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2" fill="hold">
                      <p:stCondLst>
                        <p:cond delay="indefinite"/>
                      </p:stCondLst>
                      <p:childTnLst>
                        <p:par>
                          <p:cTn id="43" fill="hold">
                            <p:stCondLst>
                              <p:cond delay="0"/>
                            </p:stCondLst>
                            <p:childTnLst>
                              <p:par>
                                <p:cTn id="4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1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7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1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9" fill="hold">
                      <p:stCondLst>
                        <p:cond delay="indefinite"/>
                      </p:stCondLst>
                      <p:childTnLst>
                        <p:par>
                          <p:cTn id="50" fill="hold">
                            <p:stCondLst>
                              <p:cond delay="0"/>
                            </p:stCondLst>
                            <p:childTnLst>
                              <p:par>
                                <p:cTn id="5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53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54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5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56" fill="hold">
                      <p:stCondLst>
                        <p:cond delay="indefinite"/>
                      </p:stCondLst>
                      <p:childTnLst>
                        <p:par>
                          <p:cTn id="57" fill="hold">
                            <p:stCondLst>
                              <p:cond delay="0"/>
                            </p:stCondLst>
                            <p:childTnLst>
                              <p:par>
                                <p:cTn id="5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5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0" dur="1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1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2" dur="1000" fill="hold"/>
                                        <p:tgtEl>
                                          <p:spTgt spid="10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63" fill="hold">
                      <p:stCondLst>
                        <p:cond delay="indefinite"/>
                      </p:stCondLst>
                      <p:childTnLst>
                        <p:par>
                          <p:cTn id="64" fill="hold">
                            <p:stCondLst>
                              <p:cond delay="0"/>
                            </p:stCondLst>
                            <p:childTnLst>
                              <p:par>
                                <p:cTn id="6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6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67" dur="1000"/>
                                        <p:tgtEl>
                                          <p:spTgt spid="1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68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69" dur="1000" fill="hold"/>
                                        <p:tgtEl>
                                          <p:spTgt spid="1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0" fill="hold">
                      <p:stCondLst>
                        <p:cond delay="indefinite"/>
                      </p:stCondLst>
                      <p:childTnLst>
                        <p:par>
                          <p:cTn id="71" fill="hold">
                            <p:stCondLst>
                              <p:cond delay="0"/>
                            </p:stCondLst>
                            <p:childTnLst>
                              <p:par>
                                <p:cTn id="72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73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74" dur="10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75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76" dur="10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7" fill="hold">
                      <p:stCondLst>
                        <p:cond delay="indefinite"/>
                      </p:stCondLst>
                      <p:childTnLst>
                        <p:par>
                          <p:cTn id="78" fill="hold">
                            <p:stCondLst>
                              <p:cond delay="0"/>
                            </p:stCondLst>
                            <p:childTnLst>
                              <p:par>
                                <p:cTn id="7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8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81" dur="10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82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83" dur="10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84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audio>
          </p:childTnLst>
        </p:cTn>
      </p:par>
    </p:tnLst>
    <p:bldLst>
      <p:bldP spid="7" grpId="0"/>
      <p:bldP spid="8" grpId="0"/>
      <p:bldP spid="9" grpId="0"/>
      <p:bldP spid="10" grpId="0"/>
      <p:bldP spid="11" grpId="0"/>
      <p:bldP spid="12" grpId="0"/>
      <p:bldP spid="13" grpId="0"/>
      <p:bldP spid="14" grpId="0"/>
      <p:bldP spid="15" grpId="0"/>
    </p:bld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A97B9A8D-508D-4669-89B0-28CCFAEBD2D2}"/>
              </a:ext>
            </a:extLst>
          </p:cNvPr>
          <p:cNvSpPr txBox="1"/>
          <p:nvPr/>
        </p:nvSpPr>
        <p:spPr>
          <a:xfrm>
            <a:off x="197963" y="490193"/>
            <a:ext cx="11915480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 se s samostalnikom ujema v </a:t>
            </a: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SPOLU</a:t>
            </a:r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 in </a:t>
            </a:r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ŠTEVILU</a:t>
            </a:r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.</a:t>
            </a:r>
          </a:p>
        </p:txBody>
      </p:sp>
      <p:pic>
        <p:nvPicPr>
          <p:cNvPr id="18434" name="Picture 2" descr="Dog clip art free downloads free clipart images - Cliparting.com">
            <a:extLst>
              <a:ext uri="{FF2B5EF4-FFF2-40B4-BE49-F238E27FC236}">
                <a16:creationId xmlns="" xmlns:a16="http://schemas.microsoft.com/office/drawing/2014/main" id="{C52C8950-0879-40C5-9100-6D2F84E3082F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7402" y="1683898"/>
            <a:ext cx="1914525" cy="2381250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3391AB3F-A049-4FF2-A1D0-077AC2026C66}"/>
              </a:ext>
            </a:extLst>
          </p:cNvPr>
          <p:cNvSpPr txBox="1"/>
          <p:nvPr/>
        </p:nvSpPr>
        <p:spPr>
          <a:xfrm>
            <a:off x="4834647" y="4133242"/>
            <a:ext cx="283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družinska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hiša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ž.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18436" name="Picture 4" descr="Row Houses Clipart | Free Images at Clker.com - vector clip art ...">
            <a:extLst>
              <a:ext uri="{FF2B5EF4-FFF2-40B4-BE49-F238E27FC236}">
                <a16:creationId xmlns="" xmlns:a16="http://schemas.microsoft.com/office/drawing/2014/main" id="{90835DCC-6A75-49C0-B62F-535AC836CC55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3815" t="11315" r="56015" b="18743"/>
          <a:stretch/>
        </p:blipFill>
        <p:spPr bwMode="auto">
          <a:xfrm>
            <a:off x="4834647" y="1612894"/>
            <a:ext cx="2480553" cy="237544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69EBB68D-A2F9-45BA-9149-ABD5CC205DB8}"/>
              </a:ext>
            </a:extLst>
          </p:cNvPr>
          <p:cNvSpPr txBox="1"/>
          <p:nvPr/>
        </p:nvSpPr>
        <p:spPr>
          <a:xfrm>
            <a:off x="1072930" y="4290222"/>
            <a:ext cx="228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nagajiv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pes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E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9307A256-CE4C-4503-880E-27E37477AA67}"/>
              </a:ext>
            </a:extLst>
          </p:cNvPr>
          <p:cNvSpPr txBox="1"/>
          <p:nvPr/>
        </p:nvSpPr>
        <p:spPr>
          <a:xfrm>
            <a:off x="8883886" y="4464375"/>
            <a:ext cx="228346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sadno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drevo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sr.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E</a:t>
            </a:r>
          </a:p>
        </p:txBody>
      </p:sp>
      <p:pic>
        <p:nvPicPr>
          <p:cNvPr id="18440" name="Picture 8" descr="Library of cartoon apple tree clip transparent library png files ...">
            <a:extLst>
              <a:ext uri="{FF2B5EF4-FFF2-40B4-BE49-F238E27FC236}">
                <a16:creationId xmlns="" xmlns:a16="http://schemas.microsoft.com/office/drawing/2014/main" id="{DC102A2E-48F9-4F3A-8206-77232AA32CC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804840" y="1612895"/>
            <a:ext cx="2182804" cy="269068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Zvok 10">
            <a:hlinkClick r:id="" action="ppaction://media"/>
            <a:extLst>
              <a:ext uri="{FF2B5EF4-FFF2-40B4-BE49-F238E27FC236}">
                <a16:creationId xmlns="" xmlns:a16="http://schemas.microsoft.com/office/drawing/2014/main" id="{2281F8A1-24AC-4DC9-9363-9F655BCDF36D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51938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7445"/>
    </mc:Choice>
    <mc:Fallback xmlns="">
      <p:transition spd="slow" advTm="57445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1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8" dur="2000"/>
                                        <p:tgtEl>
                                          <p:spTgt spid="1843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9" fill="hold">
                      <p:stCondLst>
                        <p:cond delay="indefinite"/>
                      </p:stCondLst>
                      <p:childTnLst>
                        <p:par>
                          <p:cTn id="20" fill="hold">
                            <p:stCondLst>
                              <p:cond delay="0"/>
                            </p:stCondLst>
                            <p:childTnLst>
                              <p:par>
                                <p:cTn id="21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3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3" dur="2000"/>
                                        <p:tgtEl>
                                          <p:spTgt spid="1843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4" fill="hold">
                      <p:stCondLst>
                        <p:cond delay="indefinite"/>
                      </p:stCondLst>
                      <p:childTnLst>
                        <p:par>
                          <p:cTn id="25" fill="hold">
                            <p:stCondLst>
                              <p:cond delay="0"/>
                            </p:stCondLst>
                            <p:childTnLst>
                              <p:par>
                                <p:cTn id="26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844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8" dur="2000"/>
                                        <p:tgtEl>
                                          <p:spTgt spid="1844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7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0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1"/>
                </p:tgtEl>
              </p:cMediaNode>
            </p:audio>
          </p:childTnLst>
        </p:cTn>
      </p:par>
    </p:tnLst>
    <p:bldLst>
      <p:bldP spid="2" grpId="0"/>
      <p:bldP spid="3" grpId="0"/>
      <p:bldP spid="6" grpId="0"/>
      <p:bldP spid="7" grpId="0"/>
    </p:bld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3391AB3F-A049-4FF2-A1D0-077AC2026C66}"/>
              </a:ext>
            </a:extLst>
          </p:cNvPr>
          <p:cNvSpPr txBox="1"/>
          <p:nvPr/>
        </p:nvSpPr>
        <p:spPr>
          <a:xfrm>
            <a:off x="4226667" y="4309780"/>
            <a:ext cx="283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družinski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hiši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ž.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69EBB68D-A2F9-45BA-9149-ABD5CC205DB8}"/>
              </a:ext>
            </a:extLst>
          </p:cNvPr>
          <p:cNvSpPr txBox="1"/>
          <p:nvPr/>
        </p:nvSpPr>
        <p:spPr>
          <a:xfrm>
            <a:off x="476097" y="4464374"/>
            <a:ext cx="263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nagajiva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psa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D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9307A256-CE4C-4503-880E-27E37477AA67}"/>
              </a:ext>
            </a:extLst>
          </p:cNvPr>
          <p:cNvSpPr txBox="1"/>
          <p:nvPr/>
        </p:nvSpPr>
        <p:spPr>
          <a:xfrm>
            <a:off x="8883886" y="4464375"/>
            <a:ext cx="263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sadni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drevesi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sr.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D</a:t>
            </a:r>
          </a:p>
        </p:txBody>
      </p:sp>
      <p:pic>
        <p:nvPicPr>
          <p:cNvPr id="21506" name="Picture 2" descr="Two Dogs Clipart">
            <a:extLst>
              <a:ext uri="{FF2B5EF4-FFF2-40B4-BE49-F238E27FC236}">
                <a16:creationId xmlns="" xmlns:a16="http://schemas.microsoft.com/office/drawing/2014/main" id="{1DB02FA9-B53E-4367-B68C-6D4E3BB4355E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8073" y="1966339"/>
            <a:ext cx="2155206" cy="2343441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0" name="Picture 2" descr="Row Houses Clipart | Free Images at Clker.com - vector clip art ...">
            <a:extLst>
              <a:ext uri="{FF2B5EF4-FFF2-40B4-BE49-F238E27FC236}">
                <a16:creationId xmlns="" xmlns:a16="http://schemas.microsoft.com/office/drawing/2014/main" id="{C094D9FD-B2A2-4FB2-A42A-3A718766578D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t="12744" r="26397" b="17505"/>
          <a:stretch/>
        </p:blipFill>
        <p:spPr bwMode="auto">
          <a:xfrm>
            <a:off x="3297676" y="1036948"/>
            <a:ext cx="4688732" cy="2982043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4" name="Skupina 3">
            <a:extLst>
              <a:ext uri="{FF2B5EF4-FFF2-40B4-BE49-F238E27FC236}">
                <a16:creationId xmlns="" xmlns:a16="http://schemas.microsoft.com/office/drawing/2014/main" id="{FF3121C1-CA64-478C-AD49-5B98E1C046A8}"/>
              </a:ext>
            </a:extLst>
          </p:cNvPr>
          <p:cNvGrpSpPr/>
          <p:nvPr/>
        </p:nvGrpSpPr>
        <p:grpSpPr>
          <a:xfrm>
            <a:off x="8144759" y="1036948"/>
            <a:ext cx="3797209" cy="3095561"/>
            <a:chOff x="8622503" y="1672851"/>
            <a:chExt cx="3319465" cy="2459658"/>
          </a:xfrm>
        </p:grpSpPr>
        <p:pic>
          <p:nvPicPr>
            <p:cNvPr id="18440" name="Picture 8" descr="Library of cartoon apple tree clip transparent library png files ...">
              <a:extLst>
                <a:ext uri="{FF2B5EF4-FFF2-40B4-BE49-F238E27FC236}">
                  <a16:creationId xmlns="" xmlns:a16="http://schemas.microsoft.com/office/drawing/2014/main" id="{DC102A2E-48F9-4F3A-8206-77232AA32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503" y="2143612"/>
              <a:ext cx="1613483" cy="198889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508" name="Picture 4" descr="Vector Cherry Tree Isolated On White Background Royalty Free ...">
              <a:extLst>
                <a:ext uri="{FF2B5EF4-FFF2-40B4-BE49-F238E27FC236}">
                  <a16:creationId xmlns="" xmlns:a16="http://schemas.microsoft.com/office/drawing/2014/main" id="{652265D7-1DC8-4550-A87A-944C69D69BE1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16005" t="6666" r="16405" b="7376"/>
            <a:stretch/>
          </p:blipFill>
          <p:spPr bwMode="auto">
            <a:xfrm>
              <a:off x="10235986" y="1672851"/>
              <a:ext cx="1705982" cy="2169575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pic>
        <p:nvPicPr>
          <p:cNvPr id="5" name="Zvok 4">
            <a:hlinkClick r:id="" action="ppaction://media"/>
            <a:extLst>
              <a:ext uri="{FF2B5EF4-FFF2-40B4-BE49-F238E27FC236}">
                <a16:creationId xmlns="" xmlns:a16="http://schemas.microsoft.com/office/drawing/2014/main" id="{1DABA241-FE45-441B-9198-904BDD9D3E2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58095270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632"/>
    </mc:Choice>
    <mc:Fallback xmlns="">
      <p:transition spd="slow" advTm="3063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150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150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863C4F1F-8520-4C54-A6FB-F2C69A8354A5}"/>
              </a:ext>
            </a:extLst>
          </p:cNvPr>
          <p:cNvSpPr/>
          <p:nvPr/>
        </p:nvSpPr>
        <p:spPr>
          <a:xfrm>
            <a:off x="1741716" y="421797"/>
            <a:ext cx="8365880" cy="40011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Nekega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dne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ptiček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letel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nad</a:t>
            </a:r>
            <a:r>
              <a:rPr lang="en-AU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000" dirty="0">
                <a:latin typeface="Arial Black" panose="020B0A04020102020204" pitchFamily="34" charset="0"/>
                <a:ea typeface="Times New Roman" panose="02020603050405020304" pitchFamily="18" charset="0"/>
              </a:rPr>
              <a:t>             </a:t>
            </a:r>
            <a:r>
              <a:rPr lang="en-AU" sz="20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gozd</a:t>
            </a:r>
            <a:r>
              <a:rPr lang="sl-SI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om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000" dirty="0">
              <a:solidFill>
                <a:srgbClr val="00B050"/>
              </a:solidFill>
            </a:endParaRPr>
          </a:p>
        </p:txBody>
      </p:sp>
      <p:sp>
        <p:nvSpPr>
          <p:cNvPr id="3" name="Pravokotnik 2">
            <a:extLst>
              <a:ext uri="{FF2B5EF4-FFF2-40B4-BE49-F238E27FC236}">
                <a16:creationId xmlns="" xmlns:a16="http://schemas.microsoft.com/office/drawing/2014/main" id="{FD04A709-2D92-4134-9162-DAFF6B5F553B}"/>
              </a:ext>
            </a:extLst>
          </p:cNvPr>
          <p:cNvSpPr/>
          <p:nvPr/>
        </p:nvSpPr>
        <p:spPr>
          <a:xfrm>
            <a:off x="3862372" y="480630"/>
            <a:ext cx="197235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UTRUJEN</a:t>
            </a:r>
            <a:endParaRPr lang="sl-SI" dirty="0">
              <a:solidFill>
                <a:srgbClr val="FF0000"/>
              </a:solidFill>
            </a:endParaRPr>
          </a:p>
        </p:txBody>
      </p:sp>
      <p:sp>
        <p:nvSpPr>
          <p:cNvPr id="4" name="Pravokotnik 3">
            <a:extLst>
              <a:ext uri="{FF2B5EF4-FFF2-40B4-BE49-F238E27FC236}">
                <a16:creationId xmlns="" xmlns:a16="http://schemas.microsoft.com/office/drawing/2014/main" id="{B26EDABD-33AF-4A53-8922-12C2DF448B25}"/>
              </a:ext>
            </a:extLst>
          </p:cNvPr>
          <p:cNvSpPr/>
          <p:nvPr/>
        </p:nvSpPr>
        <p:spPr>
          <a:xfrm>
            <a:off x="7523113" y="452575"/>
            <a:ext cx="112179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ŠIRNIM</a:t>
            </a:r>
            <a:endParaRPr lang="sl-SI" dirty="0">
              <a:solidFill>
                <a:srgbClr val="FF0000"/>
              </a:solidFill>
            </a:endParaRPr>
          </a:p>
        </p:txBody>
      </p:sp>
      <p:pic>
        <p:nvPicPr>
          <p:cNvPr id="2058" name="Picture 10" descr="Amazon.com : Leyiyi Spring Cartoon Forest Scenery Backdrop 7x5ft ...">
            <a:extLst>
              <a:ext uri="{FF2B5EF4-FFF2-40B4-BE49-F238E27FC236}">
                <a16:creationId xmlns="" xmlns:a16="http://schemas.microsoft.com/office/drawing/2014/main" id="{DE6EF011-D282-45E6-BBD9-B523912EB6CA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100579" y="1115563"/>
            <a:ext cx="9990841" cy="542724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3BD7F471-2A01-4E47-A9DD-653DE6C29675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06772" y="2418744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8" name="Zvok 7">
            <a:hlinkClick r:id="" action="ppaction://media"/>
            <a:extLst>
              <a:ext uri="{FF2B5EF4-FFF2-40B4-BE49-F238E27FC236}">
                <a16:creationId xmlns="" xmlns:a16="http://schemas.microsoft.com/office/drawing/2014/main" id="{E2877631-065C-47F1-A763-DE729531BFF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32732224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1460"/>
    </mc:Choice>
    <mc:Fallback xmlns="">
      <p:transition spd="slow" advTm="11460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3391AB3F-A049-4FF2-A1D0-077AC2026C66}"/>
              </a:ext>
            </a:extLst>
          </p:cNvPr>
          <p:cNvSpPr txBox="1"/>
          <p:nvPr/>
        </p:nvSpPr>
        <p:spPr>
          <a:xfrm>
            <a:off x="4680625" y="4464374"/>
            <a:ext cx="2830749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družinske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hiše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ž.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69EBB68D-A2F9-45BA-9149-ABD5CC205DB8}"/>
              </a:ext>
            </a:extLst>
          </p:cNvPr>
          <p:cNvSpPr txBox="1"/>
          <p:nvPr/>
        </p:nvSpPr>
        <p:spPr>
          <a:xfrm>
            <a:off x="476097" y="4464374"/>
            <a:ext cx="263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nagajivi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psi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9307A256-CE4C-4503-880E-27E37477AA67}"/>
              </a:ext>
            </a:extLst>
          </p:cNvPr>
          <p:cNvSpPr txBox="1"/>
          <p:nvPr/>
        </p:nvSpPr>
        <p:spPr>
          <a:xfrm>
            <a:off x="9076746" y="4934212"/>
            <a:ext cx="2639157" cy="1200329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sl-SI" sz="2400" dirty="0">
                <a:solidFill>
                  <a:srgbClr val="FF0000"/>
                </a:solidFill>
                <a:latin typeface="Arial Black" panose="020B0A04020102020204" pitchFamily="34" charset="0"/>
              </a:rPr>
              <a:t>sadna</a:t>
            </a:r>
            <a:r>
              <a:rPr lang="sl-SI" sz="2400" dirty="0">
                <a:latin typeface="Arial Black" panose="020B0A04020102020204" pitchFamily="34" charset="0"/>
              </a:rPr>
              <a:t> </a:t>
            </a:r>
            <a:r>
              <a:rPr lang="sl-SI" sz="2400" dirty="0">
                <a:solidFill>
                  <a:schemeClr val="bg1"/>
                </a:solidFill>
                <a:latin typeface="Arial Black" panose="020B0A04020102020204" pitchFamily="34" charset="0"/>
              </a:rPr>
              <a:t>drevesa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sr. sp.</a:t>
            </a:r>
          </a:p>
          <a:p>
            <a:pPr algn="ctr"/>
            <a:r>
              <a:rPr lang="sl-SI" sz="2400" dirty="0">
                <a:latin typeface="Arial Black" panose="020B0A04020102020204" pitchFamily="34" charset="0"/>
              </a:rPr>
              <a:t>M</a:t>
            </a:r>
          </a:p>
        </p:txBody>
      </p:sp>
      <p:pic>
        <p:nvPicPr>
          <p:cNvPr id="22530" name="Picture 2" descr="Cartoon Dog Pack Small Poster by BizarreCartoons - CafePress">
            <a:extLst>
              <a:ext uri="{FF2B5EF4-FFF2-40B4-BE49-F238E27FC236}">
                <a16:creationId xmlns="" xmlns:a16="http://schemas.microsoft.com/office/drawing/2014/main" id="{85B43EED-289E-4636-9692-AFAFA154CDE9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910" t="14164" r="5589" b="13894"/>
          <a:stretch/>
        </p:blipFill>
        <p:spPr bwMode="auto">
          <a:xfrm>
            <a:off x="125581" y="1054578"/>
            <a:ext cx="3719809" cy="3329392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11" name="Picture 2" descr="Row Houses Clipart | Free Images at Clker.com - vector clip art ...">
            <a:extLst>
              <a:ext uri="{FF2B5EF4-FFF2-40B4-BE49-F238E27FC236}">
                <a16:creationId xmlns="" xmlns:a16="http://schemas.microsoft.com/office/drawing/2014/main" id="{61D19728-330B-41FE-93DC-87BD0DFFD0B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4497" t="12890" r="5970" b="18406"/>
          <a:stretch/>
        </p:blipFill>
        <p:spPr bwMode="auto">
          <a:xfrm>
            <a:off x="3929975" y="1225485"/>
            <a:ext cx="4618778" cy="2907024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5" name="Skupina 4">
            <a:extLst>
              <a:ext uri="{FF2B5EF4-FFF2-40B4-BE49-F238E27FC236}">
                <a16:creationId xmlns="" xmlns:a16="http://schemas.microsoft.com/office/drawing/2014/main" id="{FCB8F736-59BD-4E69-A126-ED2E5845415F}"/>
              </a:ext>
            </a:extLst>
          </p:cNvPr>
          <p:cNvGrpSpPr/>
          <p:nvPr/>
        </p:nvGrpSpPr>
        <p:grpSpPr>
          <a:xfrm>
            <a:off x="8633338" y="1046936"/>
            <a:ext cx="3393215" cy="3490262"/>
            <a:chOff x="8622503" y="1672851"/>
            <a:chExt cx="3319465" cy="3391687"/>
          </a:xfrm>
        </p:grpSpPr>
        <p:pic>
          <p:nvPicPr>
            <p:cNvPr id="18440" name="Picture 8" descr="Library of cartoon apple tree clip transparent library png files ...">
              <a:extLst>
                <a:ext uri="{FF2B5EF4-FFF2-40B4-BE49-F238E27FC236}">
                  <a16:creationId xmlns="" xmlns:a16="http://schemas.microsoft.com/office/drawing/2014/main" id="{DC102A2E-48F9-4F3A-8206-77232AA32CC5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7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622503" y="2143612"/>
              <a:ext cx="1613483" cy="1988897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grpSp>
          <p:nvGrpSpPr>
            <p:cNvPr id="4" name="Skupina 3">
              <a:extLst>
                <a:ext uri="{FF2B5EF4-FFF2-40B4-BE49-F238E27FC236}">
                  <a16:creationId xmlns="" xmlns:a16="http://schemas.microsoft.com/office/drawing/2014/main" id="{77B568C1-56A5-4E84-A3A6-3895D7F89E1C}"/>
                </a:ext>
              </a:extLst>
            </p:cNvPr>
            <p:cNvGrpSpPr/>
            <p:nvPr/>
          </p:nvGrpSpPr>
          <p:grpSpPr>
            <a:xfrm>
              <a:off x="9802461" y="1672851"/>
              <a:ext cx="2139507" cy="3391687"/>
              <a:chOff x="9802461" y="1672851"/>
              <a:chExt cx="2139507" cy="3391687"/>
            </a:xfrm>
          </p:grpSpPr>
          <p:pic>
            <p:nvPicPr>
              <p:cNvPr id="21508" name="Picture 4" descr="Vector Cherry Tree Isolated On White Background Royalty Free ...">
                <a:extLst>
                  <a:ext uri="{FF2B5EF4-FFF2-40B4-BE49-F238E27FC236}">
                    <a16:creationId xmlns="" xmlns:a16="http://schemas.microsoft.com/office/drawing/2014/main" id="{652265D7-1DC8-4550-A87A-944C69D69BE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8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6005" t="6666" r="16405" b="7376"/>
              <a:stretch/>
            </p:blipFill>
            <p:spPr bwMode="auto">
              <a:xfrm>
                <a:off x="10235986" y="1672851"/>
                <a:ext cx="1705982" cy="2169575"/>
              </a:xfrm>
              <a:prstGeom prst="rect">
                <a:avLst/>
              </a:prstGeom>
              <a:noFill/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2532" name="Picture 4" descr="Lemon tree with green leaves Royalty Free Vector Image">
                <a:extLst>
                  <a:ext uri="{FF2B5EF4-FFF2-40B4-BE49-F238E27FC236}">
                    <a16:creationId xmlns="" xmlns:a16="http://schemas.microsoft.com/office/drawing/2014/main" id="{6B46C3BB-255B-4ED0-A6A8-7711EC1ACF42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9" cstate="print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8996" t="7092" r="11629" b="24393"/>
              <a:stretch/>
            </p:blipFill>
            <p:spPr bwMode="auto">
              <a:xfrm>
                <a:off x="9802461" y="3280764"/>
                <a:ext cx="1913442" cy="1783774"/>
              </a:xfrm>
              <a:prstGeom prst="rect">
                <a:avLst/>
              </a:prstGeom>
              <a:noFill/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</p:grpSp>
      <p:pic>
        <p:nvPicPr>
          <p:cNvPr id="8" name="Zvok 7">
            <a:hlinkClick r:id="" action="ppaction://media"/>
            <a:extLst>
              <a:ext uri="{FF2B5EF4-FFF2-40B4-BE49-F238E27FC236}">
                <a16:creationId xmlns="" xmlns:a16="http://schemas.microsoft.com/office/drawing/2014/main" id="{A0E73238-48D3-4FCF-9D2D-1A0F6FE466EF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796163699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26163"/>
    </mc:Choice>
    <mc:Fallback xmlns="">
      <p:transition spd="slow" advTm="26163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8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530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1" dur="2000"/>
                                        <p:tgtEl>
                                          <p:spTgt spid="22530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2" fill="hold">
                      <p:stCondLst>
                        <p:cond delay="indefinite"/>
                      </p:stCondLst>
                      <p:childTnLst>
                        <p:par>
                          <p:cTn id="13" fill="hold">
                            <p:stCondLst>
                              <p:cond delay="0"/>
                            </p:stCondLst>
                            <p:childTnLst>
                              <p:par>
                                <p:cTn id="14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16" dur="2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6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circle(in)">
                                      <p:cBhvr>
                                        <p:cTn id="21" dur="2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2" fill="hold">
                      <p:stCondLst>
                        <p:cond delay="indefinite"/>
                      </p:stCondLst>
                      <p:childTnLst>
                        <p:par>
                          <p:cTn id="23" fill="hold">
                            <p:stCondLst>
                              <p:cond delay="0"/>
                            </p:stCondLst>
                            <p:childTnLst>
                              <p:par>
                                <p:cTn id="24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5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26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9" fill="hold">
                      <p:stCondLst>
                        <p:cond delay="indefinite"/>
                      </p:stCondLst>
                      <p:childTnLst>
                        <p:par>
                          <p:cTn id="30" fill="hold">
                            <p:stCondLst>
                              <p:cond delay="0"/>
                            </p:stCondLst>
                            <p:childTnLst>
                              <p:par>
                                <p:cTn id="31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33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4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6" fill="hold">
                      <p:stCondLst>
                        <p:cond delay="indefinite"/>
                      </p:stCondLst>
                      <p:childTnLst>
                        <p:par>
                          <p:cTn id="37" fill="hold">
                            <p:stCondLst>
                              <p:cond delay="0"/>
                            </p:stCondLst>
                            <p:childTnLst>
                              <p:par>
                                <p:cTn id="38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9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40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1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8"/>
                </p:tgtEl>
              </p:cMediaNode>
            </p:audio>
          </p:childTnLst>
        </p:cTn>
      </p:par>
    </p:tnLst>
    <p:bldLst>
      <p:bldP spid="3" grpId="0"/>
      <p:bldP spid="6" grpId="0"/>
      <p:bldP spid="7" grpId="0"/>
    </p:bld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oljeZBesedilom 1">
            <a:extLst>
              <a:ext uri="{FF2B5EF4-FFF2-40B4-BE49-F238E27FC236}">
                <a16:creationId xmlns="" xmlns:a16="http://schemas.microsoft.com/office/drawing/2014/main" id="{929F0135-73CB-4EB0-881B-60DA0940B4A9}"/>
              </a:ext>
            </a:extLst>
          </p:cNvPr>
          <p:cNvSpPr txBox="1"/>
          <p:nvPr/>
        </p:nvSpPr>
        <p:spPr>
          <a:xfrm>
            <a:off x="331508" y="139236"/>
            <a:ext cx="7673419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</a:rPr>
              <a:t>Kaj smo se naučili?</a:t>
            </a: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C5FBE72E-E3C3-45B4-B56B-72ED6EC26B95}"/>
              </a:ext>
            </a:extLst>
          </p:cNvPr>
          <p:cNvSpPr txBox="1"/>
          <p:nvPr/>
        </p:nvSpPr>
        <p:spPr>
          <a:xfrm>
            <a:off x="235669" y="899989"/>
            <a:ext cx="1129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Pridevniki so besede, ki jih dodajamo (</a:t>
            </a:r>
            <a:r>
              <a:rPr lang="sl-SI" sz="2800" dirty="0" err="1">
                <a:solidFill>
                  <a:srgbClr val="7030A0"/>
                </a:solidFill>
                <a:latin typeface="Arial Black" panose="020B0A04020102020204" pitchFamily="34" charset="0"/>
              </a:rPr>
              <a:t>pridevamo</a:t>
            </a:r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) k samostalnikom.</a:t>
            </a:r>
          </a:p>
        </p:txBody>
      </p:sp>
      <p:sp>
        <p:nvSpPr>
          <p:cNvPr id="5" name="PoljeZBesedilom 4">
            <a:extLst>
              <a:ext uri="{FF2B5EF4-FFF2-40B4-BE49-F238E27FC236}">
                <a16:creationId xmlns="" xmlns:a16="http://schemas.microsoft.com/office/drawing/2014/main" id="{F97284F1-90A0-4FF6-8979-FD826EBE51DC}"/>
              </a:ext>
            </a:extLst>
          </p:cNvPr>
          <p:cNvSpPr txBox="1"/>
          <p:nvPr/>
        </p:nvSpPr>
        <p:spPr>
          <a:xfrm>
            <a:off x="237239" y="2153184"/>
            <a:ext cx="1129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FF0000"/>
                </a:solidFill>
                <a:latin typeface="Arial Black" panose="020B0A04020102020204" pitchFamily="34" charset="0"/>
              </a:rPr>
              <a:t>Pridevniki so besede, ki poimenujejo lastnost – LASTNOSTNI PRIDEVNIKI.</a:t>
            </a:r>
          </a:p>
        </p:txBody>
      </p: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AACF86C1-0D7A-470B-893A-3B1545B44FA1}"/>
              </a:ext>
            </a:extLst>
          </p:cNvPr>
          <p:cNvSpPr txBox="1"/>
          <p:nvPr/>
        </p:nvSpPr>
        <p:spPr>
          <a:xfrm>
            <a:off x="263949" y="3273656"/>
            <a:ext cx="1129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FF9900"/>
                </a:solidFill>
                <a:latin typeface="Arial Black" panose="020B0A04020102020204" pitchFamily="34" charset="0"/>
              </a:rPr>
              <a:t>Pridevniki so besede, ki poimenujejo vrsto – VRSTNI PRIDEVNIKI.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DF6DFB90-5908-40C0-8BFF-67B3101DD67B}"/>
              </a:ext>
            </a:extLst>
          </p:cNvPr>
          <p:cNvSpPr txBox="1"/>
          <p:nvPr/>
        </p:nvSpPr>
        <p:spPr>
          <a:xfrm>
            <a:off x="235669" y="4526851"/>
            <a:ext cx="11293312" cy="95410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0000FF"/>
                </a:solidFill>
                <a:latin typeface="Arial Black" panose="020B0A04020102020204" pitchFamily="34" charset="0"/>
              </a:rPr>
              <a:t>Pridevniki so besede, ki poimenujejo svojino – SVOJILNI PRIDEVNIKI.</a:t>
            </a:r>
          </a:p>
        </p:txBody>
      </p:sp>
      <p:sp>
        <p:nvSpPr>
          <p:cNvPr id="8" name="PoljeZBesedilom 7">
            <a:extLst>
              <a:ext uri="{FF2B5EF4-FFF2-40B4-BE49-F238E27FC236}">
                <a16:creationId xmlns="" xmlns:a16="http://schemas.microsoft.com/office/drawing/2014/main" id="{F01B664D-E69E-47E1-A01F-84FC3787C9D3}"/>
              </a:ext>
            </a:extLst>
          </p:cNvPr>
          <p:cNvSpPr txBox="1"/>
          <p:nvPr/>
        </p:nvSpPr>
        <p:spPr>
          <a:xfrm>
            <a:off x="235669" y="5863743"/>
            <a:ext cx="11956331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800" dirty="0">
                <a:solidFill>
                  <a:srgbClr val="7030A0"/>
                </a:solidFill>
                <a:latin typeface="Arial Black" panose="020B0A04020102020204" pitchFamily="34" charset="0"/>
              </a:rPr>
              <a:t>PRIDEVNIK se s samostalnikom ujema v SPOLU in ŠTEVILU.</a:t>
            </a:r>
          </a:p>
        </p:txBody>
      </p:sp>
      <p:pic>
        <p:nvPicPr>
          <p:cNvPr id="9" name="Zvok 8">
            <a:hlinkClick r:id="" action="ppaction://media"/>
            <a:extLst>
              <a:ext uri="{FF2B5EF4-FFF2-40B4-BE49-F238E27FC236}">
                <a16:creationId xmlns="" xmlns:a16="http://schemas.microsoft.com/office/drawing/2014/main" id="{5619F1E2-807B-4D66-9D83-58BBCCAA321E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5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4334788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42721"/>
    </mc:Choice>
    <mc:Fallback xmlns="">
      <p:transition spd="slow" advTm="4272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9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1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14" dur="1000"/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5" fill="hold">
                      <p:stCondLst>
                        <p:cond delay="indefinite"/>
                      </p:stCondLst>
                      <p:childTnLst>
                        <p:par>
                          <p:cTn id="16" fill="hold">
                            <p:stCondLst>
                              <p:cond delay="0"/>
                            </p:stCondLst>
                            <p:childTnLst>
                              <p:par>
                                <p:cTn id="17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1" dur="1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2" dur="1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3" fill="hold">
                      <p:stCondLst>
                        <p:cond delay="indefinite"/>
                      </p:stCondLst>
                      <p:childTnLst>
                        <p:par>
                          <p:cTn id="24" fill="hold">
                            <p:stCondLst>
                              <p:cond delay="0"/>
                            </p:stCondLst>
                            <p:childTnLst>
                              <p:par>
                                <p:cTn id="25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7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8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9" dur="1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0" dur="1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1" fill="hold">
                      <p:stCondLst>
                        <p:cond delay="indefinite"/>
                      </p:stCondLst>
                      <p:childTnLst>
                        <p:par>
                          <p:cTn id="32" fill="hold">
                            <p:stCondLst>
                              <p:cond delay="0"/>
                            </p:stCondLst>
                            <p:childTnLst>
                              <p:par>
                                <p:cTn id="33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5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6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7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9" fill="hold">
                      <p:stCondLst>
                        <p:cond delay="indefinite"/>
                      </p:stCondLst>
                      <p:childTnLst>
                        <p:par>
                          <p:cTn id="40" fill="hold">
                            <p:stCondLst>
                              <p:cond delay="0"/>
                            </p:stCondLst>
                            <p:childTnLst>
                              <p:par>
                                <p:cTn id="41" presetID="31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2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43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5" dur="1000" fill="hold"/>
                                        <p:tgtEl>
                                          <p:spTgt spid="8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46" dur="1000"/>
                                        <p:tgtEl>
                                          <p:spTgt spid="8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47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9"/>
                </p:tgtEl>
              </p:cMediaNode>
            </p:audio>
          </p:childTnLst>
        </p:cTn>
      </p:par>
    </p:tnLst>
    <p:bldLst>
      <p:bldP spid="3" grpId="0"/>
      <p:bldP spid="5" grpId="0"/>
      <p:bldP spid="6" grpId="0"/>
      <p:bldP spid="7" grpId="0"/>
      <p:bldP spid="8" grpId="0"/>
    </p:bld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7085A27D-4EDF-42C9-8B1F-17BC2F372C69}"/>
              </a:ext>
            </a:extLst>
          </p:cNvPr>
          <p:cNvSpPr/>
          <p:nvPr/>
        </p:nvSpPr>
        <p:spPr>
          <a:xfrm>
            <a:off x="373249" y="463943"/>
            <a:ext cx="1144550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Hotel je 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e</a:t>
            </a:r>
            <a:r>
              <a:rPr lang="sl-SI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sti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med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veje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, a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breza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spodila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72591EDE-F71E-46E1-B5D7-900B82C756D7}"/>
              </a:ext>
            </a:extLst>
          </p:cNvPr>
          <p:cNvSpPr txBox="1"/>
          <p:nvPr/>
        </p:nvSpPr>
        <p:spPr>
          <a:xfrm>
            <a:off x="4405455" y="520393"/>
            <a:ext cx="1919932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TENKOLASE </a:t>
            </a:r>
          </a:p>
        </p:txBody>
      </p:sp>
      <p:sp>
        <p:nvSpPr>
          <p:cNvPr id="4" name="PoljeZBesedilom 3">
            <a:extLst>
              <a:ext uri="{FF2B5EF4-FFF2-40B4-BE49-F238E27FC236}">
                <a16:creationId xmlns="" xmlns:a16="http://schemas.microsoft.com/office/drawing/2014/main" id="{CBF603A2-682F-47E0-AFB5-58C166B30B71}"/>
              </a:ext>
            </a:extLst>
          </p:cNvPr>
          <p:cNvSpPr txBox="1"/>
          <p:nvPr/>
        </p:nvSpPr>
        <p:spPr>
          <a:xfrm>
            <a:off x="7642309" y="520393"/>
            <a:ext cx="2017336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TRDOSRČNA</a:t>
            </a:r>
          </a:p>
        </p:txBody>
      </p:sp>
      <p:pic>
        <p:nvPicPr>
          <p:cNvPr id="5" name="Picture 4" descr="Birch Tree Royalty Free Cliparts, Vectors, And Stock Illustration ...">
            <a:extLst>
              <a:ext uri="{FF2B5EF4-FFF2-40B4-BE49-F238E27FC236}">
                <a16:creationId xmlns="" xmlns:a16="http://schemas.microsoft.com/office/drawing/2014/main" id="{57C12409-115D-4675-A556-A316C7E2719F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4293" r="22329"/>
          <a:stretch/>
        </p:blipFill>
        <p:spPr bwMode="auto">
          <a:xfrm>
            <a:off x="6645896" y="1448117"/>
            <a:ext cx="3152469" cy="5059687"/>
          </a:xfrm>
          <a:prstGeom prst="rect">
            <a:avLst/>
          </a:prstGeom>
          <a:gradFill flip="none" rotWithShape="1">
            <a:gsLst>
              <a:gs pos="0">
                <a:schemeClr val="accent5">
                  <a:lumMod val="5000"/>
                  <a:lumOff val="95000"/>
                </a:schemeClr>
              </a:gs>
              <a:gs pos="74000">
                <a:schemeClr val="accent5">
                  <a:lumMod val="45000"/>
                  <a:lumOff val="55000"/>
                </a:schemeClr>
              </a:gs>
              <a:gs pos="83000">
                <a:schemeClr val="accent5">
                  <a:lumMod val="45000"/>
                  <a:lumOff val="55000"/>
                </a:schemeClr>
              </a:gs>
              <a:gs pos="100000">
                <a:schemeClr val="accent5">
                  <a:lumMod val="30000"/>
                  <a:lumOff val="70000"/>
                </a:schemeClr>
              </a:gs>
            </a:gsLst>
            <a:lin ang="2700000" scaled="1"/>
            <a:tileRect/>
          </a:gradFill>
          <a:ln>
            <a:noFill/>
          </a:ln>
          <a:effectLst>
            <a:softEdge rad="317500"/>
          </a:effectLst>
        </p:spPr>
      </p:pic>
      <p:pic>
        <p:nvPicPr>
          <p:cNvPr id="6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13C5CD2B-4B7B-4189-8E99-C459E8AA06E6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403886" y="2018501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E7856538-AFFC-487F-AA3D-20364FEDEE63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268144262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0211"/>
    </mc:Choice>
    <mc:Fallback xmlns="">
      <p:transition spd="slow" advTm="10211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4" grpId="0"/>
    </p:bld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F0849EA9-29FA-45F8-B4F4-B3FAC828973D}"/>
              </a:ext>
            </a:extLst>
          </p:cNvPr>
          <p:cNvSpPr/>
          <p:nvPr/>
        </p:nvSpPr>
        <p:spPr>
          <a:xfrm>
            <a:off x="160256" y="445855"/>
            <a:ext cx="11689237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Poletel je k                     hrastu, a t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udi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hotel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sprejeti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6042F9ED-AD7F-4F55-A75C-AA05C3433427}"/>
              </a:ext>
            </a:extLst>
          </p:cNvPr>
          <p:cNvSpPr txBox="1"/>
          <p:nvPr/>
        </p:nvSpPr>
        <p:spPr>
          <a:xfrm>
            <a:off x="6620324" y="503885"/>
            <a:ext cx="192306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NEPRIJAZNI</a:t>
            </a:r>
            <a:r>
              <a:rPr lang="en-AU" sz="20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4" name="Picture 10" descr="Oak tree clipart 7 » Clipart Station">
            <a:extLst>
              <a:ext uri="{FF2B5EF4-FFF2-40B4-BE49-F238E27FC236}">
                <a16:creationId xmlns="" xmlns:a16="http://schemas.microsoft.com/office/drawing/2014/main" id="{7B200025-ECB2-4826-941E-1261D7CA4C4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 bwMode="auto">
          <a:xfrm>
            <a:off x="1290006" y="1475082"/>
            <a:ext cx="5330318" cy="4955303"/>
          </a:xfrm>
          <a:prstGeom prst="rect">
            <a:avLst/>
          </a:prstGeom>
          <a:ln>
            <a:noFill/>
          </a:ln>
          <a:effectLst>
            <a:softEdge rad="317500"/>
          </a:effec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423F5E3C-0601-451A-83D1-30548F5EF9D4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7" cstate="print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620324" y="2348440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B587C32F-CA05-4610-96CE-233E7DF3B215}"/>
              </a:ext>
            </a:extLst>
          </p:cNvPr>
          <p:cNvSpPr txBox="1"/>
          <p:nvPr/>
        </p:nvSpPr>
        <p:spPr>
          <a:xfrm>
            <a:off x="2145582" y="483610"/>
            <a:ext cx="2115334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MOGOČNEMU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7CDF2563-9098-415A-A704-10B3992EB295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30464831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9817"/>
    </mc:Choice>
    <mc:Fallback xmlns="">
      <p:transition spd="slow" advTm="9817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6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35" fill="hold">
                      <p:stCondLst>
                        <p:cond delay="indefinite"/>
                      </p:stCondLst>
                      <p:childTnLst>
                        <p:par>
                          <p:cTn id="36" fill="hold">
                            <p:stCondLst>
                              <p:cond delay="0"/>
                            </p:stCondLst>
                            <p:childTnLst>
                              <p:par>
                                <p:cTn id="3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3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4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4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4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5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53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3" grpId="0"/>
      <p:bldP spid="6" grpId="0"/>
    </p:bld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CE89DF4E-BE14-4DC4-93B3-15F4756B5468}"/>
              </a:ext>
            </a:extLst>
          </p:cNvPr>
          <p:cNvSpPr/>
          <p:nvPr/>
        </p:nvSpPr>
        <p:spPr>
          <a:xfrm>
            <a:off x="502052" y="710865"/>
            <a:ext cx="796321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ga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k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sebi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poklicala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</a:endParaRPr>
          </a:p>
        </p:txBody>
      </p:sp>
      <p:sp>
        <p:nvSpPr>
          <p:cNvPr id="3" name="PoljeZBesedilom 2">
            <a:extLst>
              <a:ext uri="{FF2B5EF4-FFF2-40B4-BE49-F238E27FC236}">
                <a16:creationId xmlns="" xmlns:a16="http://schemas.microsoft.com/office/drawing/2014/main" id="{570302C8-5FDA-40D5-A5DE-91C25B68EB19}"/>
              </a:ext>
            </a:extLst>
          </p:cNvPr>
          <p:cNvSpPr txBox="1"/>
          <p:nvPr/>
        </p:nvSpPr>
        <p:spPr>
          <a:xfrm>
            <a:off x="5125039" y="741642"/>
            <a:ext cx="179109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</a:p>
        </p:txBody>
      </p:sp>
      <p:pic>
        <p:nvPicPr>
          <p:cNvPr id="4" name="Picture 4" descr="Realistic Pine Tree PNG Clip Art - Best WEB Clipart">
            <a:extLst>
              <a:ext uri="{FF2B5EF4-FFF2-40B4-BE49-F238E27FC236}">
                <a16:creationId xmlns="" xmlns:a16="http://schemas.microsoft.com/office/drawing/2014/main" id="{7A83FFA2-E5AA-4F5D-9C35-14C542843ECB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796724" y="313884"/>
            <a:ext cx="4392891" cy="62302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5" name="Picture 2" descr="Download Free png Blue Bird Clipart - Flying Bird Cartoon Png ...">
            <a:extLst>
              <a:ext uri="{FF2B5EF4-FFF2-40B4-BE49-F238E27FC236}">
                <a16:creationId xmlns="" xmlns:a16="http://schemas.microsoft.com/office/drawing/2014/main" id="{D1790AB4-F96F-44BD-90E8-B6E0F6EBA013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6" cstate="print">
            <a:extLst>
              <a:ext uri="{BEBA8EAE-BF5A-486C-A8C5-ECC9F3942E4B}">
                <a14:imgProps xmlns:a14="http://schemas.microsoft.com/office/drawing/2010/main">
                  <a14:imgLayer r:embed="rId7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40216" y="2452133"/>
            <a:ext cx="1746231" cy="865523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6" name="Zvok 5">
            <a:hlinkClick r:id="" action="ppaction://media"/>
            <a:extLst>
              <a:ext uri="{FF2B5EF4-FFF2-40B4-BE49-F238E27FC236}">
                <a16:creationId xmlns="" xmlns:a16="http://schemas.microsoft.com/office/drawing/2014/main" id="{E3855F6E-B793-4197-800C-FB9C459765D6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8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61361065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7272"/>
    </mc:Choice>
    <mc:Fallback xmlns="">
      <p:transition spd="slow" advTm="727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6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30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800" decel="100000"/>
                                        <p:tgtEl>
                                          <p:spTgt spid="5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style.rotation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-90"/>
                                          </p:val>
                                        </p:tav>
                                        <p:tav tm="100000">
                                          <p:val>
                                            <p:fltVal val="0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+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x-0.05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800" decel="100000" fill="hold"/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-0.4"/>
                                          </p:val>
                                        </p:tav>
                                        <p:tav tm="100000">
                                          <p:val>
                                            <p:strVal val="#ppt_y+0.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0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200" accel="100000" fill="hold">
                                          <p:stCondLst>
                                            <p:cond delay="800"/>
                                          </p:stCondLst>
                                        </p:cTn>
                                        <p:tgtEl>
                                          <p:spTgt spid="5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0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7" fill="hold">
                      <p:stCondLst>
                        <p:cond delay="indefinite"/>
                      </p:stCondLst>
                      <p:childTnLst>
                        <p:par>
                          <p:cTn id="18" fill="hold">
                            <p:stCondLst>
                              <p:cond delay="0"/>
                            </p:stCondLst>
                            <p:childTnLst>
                              <p:par>
                                <p:cTn id="1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2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2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2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3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3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6"/>
                </p:tgtEl>
              </p:cMediaNode>
            </p:audio>
          </p:childTnLst>
        </p:cTn>
      </p:par>
    </p:tnLst>
    <p:bldLst>
      <p:bldP spid="3" grpId="0"/>
    </p:bld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grpSp>
        <p:nvGrpSpPr>
          <p:cNvPr id="3" name="Skupina 2">
            <a:extLst>
              <a:ext uri="{FF2B5EF4-FFF2-40B4-BE49-F238E27FC236}">
                <a16:creationId xmlns="" xmlns:a16="http://schemas.microsoft.com/office/drawing/2014/main" id="{4B77A8EC-8B0E-477A-8FBF-C729E77B04F6}"/>
              </a:ext>
            </a:extLst>
          </p:cNvPr>
          <p:cNvGrpSpPr/>
          <p:nvPr/>
        </p:nvGrpSpPr>
        <p:grpSpPr>
          <a:xfrm>
            <a:off x="386500" y="794258"/>
            <a:ext cx="11565455" cy="5872841"/>
            <a:chOff x="263951" y="483153"/>
            <a:chExt cx="11565455" cy="5872841"/>
          </a:xfrm>
        </p:grpSpPr>
        <p:grpSp>
          <p:nvGrpSpPr>
            <p:cNvPr id="21" name="Skupina 20">
              <a:extLst>
                <a:ext uri="{FF2B5EF4-FFF2-40B4-BE49-F238E27FC236}">
                  <a16:creationId xmlns="" xmlns:a16="http://schemas.microsoft.com/office/drawing/2014/main" id="{E6ADF6DF-229D-42BB-AD91-67E084ABEAC0}"/>
                </a:ext>
              </a:extLst>
            </p:cNvPr>
            <p:cNvGrpSpPr/>
            <p:nvPr/>
          </p:nvGrpSpPr>
          <p:grpSpPr>
            <a:xfrm>
              <a:off x="263951" y="1206632"/>
              <a:ext cx="11565455" cy="5149362"/>
              <a:chOff x="-48283" y="1254869"/>
              <a:chExt cx="11689153" cy="5110551"/>
            </a:xfrm>
          </p:grpSpPr>
          <p:pic>
            <p:nvPicPr>
              <p:cNvPr id="22" name="Picture 4" descr="Tree Clipart | k15419260 | Fotosearch">
                <a:extLst>
                  <a:ext uri="{FF2B5EF4-FFF2-40B4-BE49-F238E27FC236}">
                    <a16:creationId xmlns="" xmlns:a16="http://schemas.microsoft.com/office/drawing/2014/main" id="{E0F818E1-7E44-48F4-B40A-76AA522D9B27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>
              <a:blip r:embed="rId5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/>
              <a:stretch>
                <a:fillRect/>
              </a:stretch>
            </p:blipFill>
            <p:spPr bwMode="auto">
              <a:xfrm>
                <a:off x="-48283" y="1467763"/>
                <a:ext cx="4099224" cy="3616963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3" name="Picture 2" descr="Image Leaning Windy Day Bending Tree Stock Vector (Royalty Free ...">
                <a:extLst>
                  <a:ext uri="{FF2B5EF4-FFF2-40B4-BE49-F238E27FC236}">
                    <a16:creationId xmlns="" xmlns:a16="http://schemas.microsoft.com/office/drawing/2014/main" id="{F95CF9FF-84D9-4593-A638-24AEA2519AD4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6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b="7849"/>
              <a:stretch/>
            </p:blipFill>
            <p:spPr bwMode="auto">
              <a:xfrm flipH="1">
                <a:off x="3650122" y="1254869"/>
                <a:ext cx="4597943" cy="4669276"/>
              </a:xfrm>
              <a:prstGeom prst="rect">
                <a:avLst/>
              </a:prstGeom>
              <a:ln>
                <a:noFill/>
              </a:ln>
              <a:effectLst>
                <a:softEdge rad="3175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  <p:pic>
            <p:nvPicPr>
              <p:cNvPr id="24" name="Picture 8" descr="118 Windy Agriculture Cliparts, Stock Vector And Royalty Free ...">
                <a:extLst>
                  <a:ext uri="{FF2B5EF4-FFF2-40B4-BE49-F238E27FC236}">
                    <a16:creationId xmlns="" xmlns:a16="http://schemas.microsoft.com/office/drawing/2014/main" id="{E140B69B-6225-408D-87DC-829D7F292361}"/>
                  </a:ext>
                </a:extLst>
              </p:cNvPr>
              <p:cNvPicPr>
                <a:picLocks noChangeAspect="1" noChangeArrowheads="1"/>
              </p:cNvPicPr>
              <p:nvPr/>
            </p:nvPicPr>
            <p:blipFill rotWithShape="1">
              <a:blip r:embed="rId7">
                <a:extLst>
                  <a:ext uri="{28A0092B-C50C-407E-A947-70E740481C1C}">
                    <a14:useLocalDpi xmlns:a14="http://schemas.microsoft.com/office/drawing/2010/main" val="0"/>
                  </a:ext>
                </a:extLst>
              </a:blip>
              <a:srcRect l="19209" t="19356" r="16547" b="18667"/>
              <a:stretch/>
            </p:blipFill>
            <p:spPr bwMode="auto">
              <a:xfrm flipH="1">
                <a:off x="7574894" y="2442947"/>
                <a:ext cx="4065976" cy="3922473"/>
              </a:xfrm>
              <a:prstGeom prst="rect">
                <a:avLst/>
              </a:prstGeom>
              <a:ln>
                <a:noFill/>
              </a:ln>
              <a:effectLst>
                <a:softEdge rad="635000"/>
              </a:effectLst>
              <a:extLst>
                <a:ext uri="{909E8E84-426E-40DD-AFC4-6F175D3DCCD1}">
                  <a14:hiddenFill xmlns:a14="http://schemas.microsoft.com/office/drawing/2010/main">
                    <a:solidFill>
                      <a:srgbClr val="FFFFFF"/>
                    </a:solidFill>
                  </a14:hiddenFill>
                </a:ext>
              </a:extLst>
            </p:spPr>
          </p:pic>
        </p:grpSp>
        <p:pic>
          <p:nvPicPr>
            <p:cNvPr id="25" name="Picture 6" descr="Windy clipart wind blown tree, Picture #3230358 windy clipart wind ...">
              <a:extLst>
                <a:ext uri="{FF2B5EF4-FFF2-40B4-BE49-F238E27FC236}">
                  <a16:creationId xmlns="" xmlns:a16="http://schemas.microsoft.com/office/drawing/2014/main" id="{0C0D0E16-AD3D-46A2-B7DF-017792FD5F80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8">
              <a:extLst>
                <a:ext uri="{BEBA8EAE-BF5A-486C-A8C5-ECC9F3942E4B}">
                  <a14:imgProps xmlns:a14="http://schemas.microsoft.com/office/drawing/2010/main">
                    <a14:imgLayer r:embed="rId9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7628" b="53318"/>
            <a:stretch/>
          </p:blipFill>
          <p:spPr bwMode="auto">
            <a:xfrm>
              <a:off x="8141060" y="483153"/>
              <a:ext cx="3462189" cy="1950367"/>
            </a:xfrm>
            <a:prstGeom prst="rect">
              <a:avLst/>
            </a:prstGeom>
            <a:ln>
              <a:noFill/>
            </a:ln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6" name="PoljeZBesedilom 5">
            <a:extLst>
              <a:ext uri="{FF2B5EF4-FFF2-40B4-BE49-F238E27FC236}">
                <a16:creationId xmlns="" xmlns:a16="http://schemas.microsoft.com/office/drawing/2014/main" id="{8872A013-E0EB-4925-887F-38C07599F9A9}"/>
              </a:ext>
            </a:extLst>
          </p:cNvPr>
          <p:cNvSpPr txBox="1"/>
          <p:nvPr/>
        </p:nvSpPr>
        <p:spPr>
          <a:xfrm>
            <a:off x="1470581" y="395926"/>
            <a:ext cx="7124472" cy="46166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</a:rPr>
              <a:t>Ponoči je zapihal               veter.</a:t>
            </a:r>
          </a:p>
        </p:txBody>
      </p:sp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5FB534BD-4E4B-4E5A-A127-F3628CD90920}"/>
              </a:ext>
            </a:extLst>
          </p:cNvPr>
          <p:cNvSpPr txBox="1"/>
          <p:nvPr/>
        </p:nvSpPr>
        <p:spPr>
          <a:xfrm>
            <a:off x="4468040" y="426703"/>
            <a:ext cx="1250623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MOČAN</a:t>
            </a:r>
          </a:p>
        </p:txBody>
      </p:sp>
      <p:pic>
        <p:nvPicPr>
          <p:cNvPr id="2" name="Zvok 1">
            <a:hlinkClick r:id="" action="ppaction://media"/>
            <a:extLst>
              <a:ext uri="{FF2B5EF4-FFF2-40B4-BE49-F238E27FC236}">
                <a16:creationId xmlns="" xmlns:a16="http://schemas.microsoft.com/office/drawing/2014/main" id="{CEEE85DF-8CBB-4EF5-B1B1-6F7AF4FE300C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0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902503487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5308"/>
    </mc:Choice>
    <mc:Fallback xmlns="">
      <p:transition spd="slow" advTm="5308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2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2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bg>
      <p:bgPr>
        <a:gradFill flip="none" rotWithShape="1">
          <a:gsLst>
            <a:gs pos="0">
              <a:schemeClr val="accent5">
                <a:alpha val="15000"/>
                <a:lumMod val="47000"/>
                <a:lumOff val="53000"/>
              </a:schemeClr>
            </a:gs>
            <a:gs pos="74000">
              <a:schemeClr val="accent5">
                <a:lumMod val="45000"/>
                <a:lumOff val="55000"/>
              </a:schemeClr>
            </a:gs>
            <a:gs pos="83000">
              <a:schemeClr val="accent5">
                <a:lumMod val="45000"/>
                <a:lumOff val="55000"/>
              </a:schemeClr>
            </a:gs>
            <a:gs pos="100000">
              <a:schemeClr val="accent5">
                <a:lumMod val="30000"/>
                <a:lumOff val="70000"/>
              </a:schemeClr>
            </a:gs>
          </a:gsLst>
          <a:lin ang="5400000" scaled="1"/>
          <a:tileRect/>
        </a:gradFill>
        <a:effectLst/>
      </p:bgPr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Pravokotnik 1">
            <a:extLst>
              <a:ext uri="{FF2B5EF4-FFF2-40B4-BE49-F238E27FC236}">
                <a16:creationId xmlns="" xmlns:a16="http://schemas.microsoft.com/office/drawing/2014/main" id="{5B84B8ED-AAD9-4E9E-88D4-621129043C83}"/>
              </a:ext>
            </a:extLst>
          </p:cNvPr>
          <p:cNvSpPr/>
          <p:nvPr/>
        </p:nvSpPr>
        <p:spPr>
          <a:xfrm>
            <a:off x="235670" y="306957"/>
            <a:ext cx="11576115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b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rezi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in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hrastu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odnesel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vse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liste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endParaRPr lang="sl-SI" sz="2400" dirty="0">
              <a:solidFill>
                <a:srgbClr val="00B05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pPr>
              <a:spcAft>
                <a:spcPts val="0"/>
              </a:spcAft>
            </a:pPr>
            <a:r>
              <a:rPr lang="sl-SI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                    s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pa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ostala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Zato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je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še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danes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smreka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pozimi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 </a:t>
            </a:r>
            <a:r>
              <a:rPr lang="en-AU" sz="2400" dirty="0" err="1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zelena</a:t>
            </a:r>
            <a:r>
              <a:rPr lang="en-AU" sz="2400" dirty="0">
                <a:solidFill>
                  <a:srgbClr val="00B05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.</a:t>
            </a:r>
            <a:endParaRPr lang="sl-SI" sz="2400" dirty="0">
              <a:solidFill>
                <a:srgbClr val="00B050"/>
              </a:solidFill>
              <a:effectLst/>
              <a:latin typeface="Arial Black" panose="020B0A04020102020204" pitchFamily="34" charset="0"/>
              <a:ea typeface="Times New Roman" panose="02020603050405020304" pitchFamily="18" charset="0"/>
            </a:endParaRPr>
          </a:p>
        </p:txBody>
      </p:sp>
      <p:pic>
        <p:nvPicPr>
          <p:cNvPr id="3" name="Picture 12" descr="Old Lone Oak Tree Stock Illustrations – 585 Old Lone Oak Tree ...">
            <a:extLst>
              <a:ext uri="{FF2B5EF4-FFF2-40B4-BE49-F238E27FC236}">
                <a16:creationId xmlns="" xmlns:a16="http://schemas.microsoft.com/office/drawing/2014/main" id="{B1565156-13A5-4664-A420-01BF319C91D9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ackgroundRemoval t="10000" b="90000" l="10000" r="9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5670" y="2007909"/>
            <a:ext cx="4583947" cy="5281332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pic>
        <p:nvPicPr>
          <p:cNvPr id="4" name="Picture 6" descr="winter birch tree isolated on white background Sticker • Pixers ...">
            <a:extLst>
              <a:ext uri="{FF2B5EF4-FFF2-40B4-BE49-F238E27FC236}">
                <a16:creationId xmlns="" xmlns:a16="http://schemas.microsoft.com/office/drawing/2014/main" id="{DB33ADB6-A386-4866-897E-AD863E32689C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b="8092"/>
          <a:stretch/>
        </p:blipFill>
        <p:spPr bwMode="auto">
          <a:xfrm>
            <a:off x="4667067" y="1800521"/>
            <a:ext cx="3546508" cy="5057480"/>
          </a:xfrm>
          <a:prstGeom prst="rect">
            <a:avLst/>
          </a:prstGeom>
          <a:ln>
            <a:noFill/>
          </a:ln>
          <a:effectLst>
            <a:glow>
              <a:schemeClr val="accent1">
                <a:alpha val="40000"/>
              </a:schemeClr>
            </a:glow>
            <a:softEdge rad="6350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6" name="Skupina 5">
            <a:extLst>
              <a:ext uri="{FF2B5EF4-FFF2-40B4-BE49-F238E27FC236}">
                <a16:creationId xmlns="" xmlns:a16="http://schemas.microsoft.com/office/drawing/2014/main" id="{A35A4A48-6FFD-4537-93EC-F28EF9EB8DAC}"/>
              </a:ext>
            </a:extLst>
          </p:cNvPr>
          <p:cNvGrpSpPr/>
          <p:nvPr/>
        </p:nvGrpSpPr>
        <p:grpSpPr>
          <a:xfrm>
            <a:off x="8213575" y="1983786"/>
            <a:ext cx="3436773" cy="4874214"/>
            <a:chOff x="8213575" y="1983786"/>
            <a:chExt cx="3436773" cy="4874214"/>
          </a:xfrm>
        </p:grpSpPr>
        <p:pic>
          <p:nvPicPr>
            <p:cNvPr id="5" name="Picture 4" descr="Realistic Pine Tree PNG Clip Art - Best WEB Clipart">
              <a:extLst>
                <a:ext uri="{FF2B5EF4-FFF2-40B4-BE49-F238E27FC236}">
                  <a16:creationId xmlns="" xmlns:a16="http://schemas.microsoft.com/office/drawing/2014/main" id="{E1D90DF8-10BE-44A7-B138-B4348CC182E1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 cstate="print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3575" y="1983786"/>
              <a:ext cx="3436773" cy="4874214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pic>
          <p:nvPicPr>
            <p:cNvPr id="21" name="Picture 2" descr="Download Free png Blue Bird Clipart - Flying Bird Cartoon Png ...">
              <a:extLst>
                <a:ext uri="{FF2B5EF4-FFF2-40B4-BE49-F238E27FC236}">
                  <a16:creationId xmlns="" xmlns:a16="http://schemas.microsoft.com/office/drawing/2014/main" id="{C4C5F98A-81FE-4D11-93AB-81372094693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9" cstate="print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 flipH="1">
              <a:off x="9861302" y="2007909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</p:grpSp>
      <p:sp>
        <p:nvSpPr>
          <p:cNvPr id="22" name="PoljeZBesedilom 21">
            <a:extLst>
              <a:ext uri="{FF2B5EF4-FFF2-40B4-BE49-F238E27FC236}">
                <a16:creationId xmlns="" xmlns:a16="http://schemas.microsoft.com/office/drawing/2014/main" id="{A8145FCA-89F6-4402-A1BC-885D11486C57}"/>
              </a:ext>
            </a:extLst>
          </p:cNvPr>
          <p:cNvSpPr txBox="1"/>
          <p:nvPr/>
        </p:nvSpPr>
        <p:spPr>
          <a:xfrm>
            <a:off x="380215" y="336885"/>
            <a:ext cx="171567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NESRAMNI</a:t>
            </a:r>
          </a:p>
        </p:txBody>
      </p:sp>
      <p:sp>
        <p:nvSpPr>
          <p:cNvPr id="23" name="PoljeZBesedilom 22">
            <a:extLst>
              <a:ext uri="{FF2B5EF4-FFF2-40B4-BE49-F238E27FC236}">
                <a16:creationId xmlns="" xmlns:a16="http://schemas.microsoft.com/office/drawing/2014/main" id="{CA4354C6-BD52-4495-9C0F-B5CBE1FBF151}"/>
              </a:ext>
            </a:extLst>
          </p:cNvPr>
          <p:cNvSpPr txBox="1"/>
          <p:nvPr/>
        </p:nvSpPr>
        <p:spPr>
          <a:xfrm>
            <a:off x="3305101" y="336885"/>
            <a:ext cx="2114075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HUDOBNEMU</a:t>
            </a:r>
          </a:p>
        </p:txBody>
      </p:sp>
      <p:sp>
        <p:nvSpPr>
          <p:cNvPr id="24" name="PoljeZBesedilom 23">
            <a:extLst>
              <a:ext uri="{FF2B5EF4-FFF2-40B4-BE49-F238E27FC236}">
                <a16:creationId xmlns="" xmlns:a16="http://schemas.microsoft.com/office/drawing/2014/main" id="{47DAD4AA-9E9F-4CDD-A33F-FF2169126F14}"/>
              </a:ext>
            </a:extLst>
          </p:cNvPr>
          <p:cNvSpPr txBox="1"/>
          <p:nvPr/>
        </p:nvSpPr>
        <p:spPr>
          <a:xfrm>
            <a:off x="592193" y="683558"/>
            <a:ext cx="1861918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</p:txBody>
      </p:sp>
      <p:pic>
        <p:nvPicPr>
          <p:cNvPr id="7" name="Zvok 6">
            <a:hlinkClick r:id="" action="ppaction://media"/>
            <a:extLst>
              <a:ext uri="{FF2B5EF4-FFF2-40B4-BE49-F238E27FC236}">
                <a16:creationId xmlns="" xmlns:a16="http://schemas.microsoft.com/office/drawing/2014/main" id="{D27F6433-7D05-4DBD-974B-1E890B9ED247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575076165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6569"/>
    </mc:Choice>
    <mc:Fallback xmlns="">
      <p:transition spd="slow" advTm="16569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7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11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4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5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6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17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18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19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20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1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22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23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24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2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5" fill="hold">
                      <p:stCondLst>
                        <p:cond delay="indefinite"/>
                      </p:stCondLst>
                      <p:childTnLst>
                        <p:par>
                          <p:cTn id="26" fill="hold">
                            <p:stCondLst>
                              <p:cond delay="0"/>
                            </p:stCondLst>
                            <p:childTnLst>
                              <p:par>
                                <p:cTn id="27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8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29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30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1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2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4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35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36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7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38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39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40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41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42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3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43" fill="hold">
                      <p:stCondLst>
                        <p:cond delay="indefinite"/>
                      </p:stCondLst>
                      <p:childTnLst>
                        <p:par>
                          <p:cTn id="44" fill="hold">
                            <p:stCondLst>
                              <p:cond delay="0"/>
                            </p:stCondLst>
                            <p:childTnLst>
                              <p:par>
                                <p:cTn id="45" presetID="26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46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wipe(down)">
                                      <p:cBhvr>
                                        <p:cTn id="47" dur="58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48" dur="1822" tmFilter="0,0; 0.14,0.36; 0.43,0.73; 0.71,0.91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-0.25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49" dur="664" tmFilter="0.0,0.0; 0.25,0.07; 0.50,0.2; 0.75,0.467; 1.0,1.0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3">
                                          <p:val>
                                            <p:fltVal val="0.5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0" dur="664" tmFilter="0, 0; 0.125,0.2665; 0.25,0.4; 0.375,0.465; 0.5,0.5;  0.625,0.535; 0.75,0.6; 0.875,0.7335; 1,1">
                                          <p:stCondLst>
                                            <p:cond delay="66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9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1" dur="332" tmFilter="0, 0; 0.125,0.2665; 0.25,0.4; 0.375,0.465; 0.5,0.5;  0.625,0.535; 0.75,0.6; 0.875,0.7335; 1,1">
                                          <p:stCondLst>
                                            <p:cond delay="132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27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52" dur="164" tmFilter="0, 0; 0.125,0.2665; 0.25,0.4; 0.375,0.465; 0.5,0.5;  0.625,0.535; 0.75,0.6; 0.875,0.7335; 1,1">
                                          <p:stCondLst>
                                            <p:cond delay="165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 fmla="#ppt_y-sin(pi*$)/81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fltVal val="1"/>
                                          </p:val>
                                        </p:tav>
                                      </p:tavLst>
                                    </p:anim>
                                    <p:animScale>
                                      <p:cBhvr>
                                        <p:cTn id="53" dur="26">
                                          <p:stCondLst>
                                            <p:cond delay="650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60000"/>
                                    </p:animScale>
                                    <p:animScale>
                                      <p:cBhvr>
                                        <p:cTn id="54" dur="166" decel="50000">
                                          <p:stCondLst>
                                            <p:cond delay="676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5" dur="26">
                                          <p:stCondLst>
                                            <p:cond delay="131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80000"/>
                                    </p:animScale>
                                    <p:animScale>
                                      <p:cBhvr>
                                        <p:cTn id="56" dur="166" decel="50000">
                                          <p:stCondLst>
                                            <p:cond delay="133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7" dur="26">
                                          <p:stCondLst>
                                            <p:cond delay="1642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0000"/>
                                    </p:animScale>
                                    <p:animScale>
                                      <p:cBhvr>
                                        <p:cTn id="58" dur="166" decel="50000">
                                          <p:stCondLst>
                                            <p:cond delay="166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  <p:animScale>
                                      <p:cBhvr>
                                        <p:cTn id="59" dur="26">
                                          <p:stCondLst>
                                            <p:cond delay="1808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95000"/>
                                    </p:animScale>
                                    <p:animScale>
                                      <p:cBhvr>
                                        <p:cTn id="60" dur="166" decel="50000">
                                          <p:stCondLst>
                                            <p:cond delay="1834"/>
                                          </p:stCondLst>
                                        </p:cTn>
                                        <p:tgtEl>
                                          <p:spTgt spid="24"/>
                                        </p:tgtEl>
                                      </p:cBhvr>
                                      <p:to x="100000" y="100000"/>
                                    </p:animScale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6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7"/>
                </p:tgtEl>
              </p:cMediaNode>
            </p:audio>
          </p:childTnLst>
        </p:cTn>
      </p:par>
    </p:tnLst>
    <p:bldLst>
      <p:bldP spid="22" grpId="0"/>
      <p:bldP spid="23" grpId="0"/>
      <p:bldP spid="24" grpId="0"/>
    </p:bld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Birch Tree Royalty Free Cliparts, Vectors, And Stock Illustration ...">
            <a:extLst>
              <a:ext uri="{FF2B5EF4-FFF2-40B4-BE49-F238E27FC236}">
                <a16:creationId xmlns="" xmlns:a16="http://schemas.microsoft.com/office/drawing/2014/main" id="{FCA27095-CEC5-4AE2-AEFF-F85EABD804EB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5" cstate="print">
            <a:extLst>
              <a:ext uri="{BEBA8EAE-BF5A-486C-A8C5-ECC9F3942E4B}">
                <a14:imgProps xmlns:a14="http://schemas.microsoft.com/office/drawing/2010/main">
                  <a14:imgLayer r:embed="rId6">
                    <a14:imgEffect>
                      <a14:brightnessContrast contrast="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l="18039" t="4293" r="22329"/>
          <a:stretch/>
        </p:blipFill>
        <p:spPr bwMode="auto">
          <a:xfrm>
            <a:off x="2521852" y="798866"/>
            <a:ext cx="3077434" cy="4939256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A28E6CD8-6DA2-4578-A183-EE0846B9239D}"/>
              </a:ext>
            </a:extLst>
          </p:cNvPr>
          <p:cNvGrpSpPr/>
          <p:nvPr/>
        </p:nvGrpSpPr>
        <p:grpSpPr>
          <a:xfrm>
            <a:off x="364339" y="1324899"/>
            <a:ext cx="2981874" cy="3584357"/>
            <a:chOff x="364339" y="1324899"/>
            <a:chExt cx="2981874" cy="3584357"/>
          </a:xfrm>
        </p:grpSpPr>
        <p:grpSp>
          <p:nvGrpSpPr>
            <p:cNvPr id="10" name="Skupina 9">
              <a:extLst>
                <a:ext uri="{FF2B5EF4-FFF2-40B4-BE49-F238E27FC236}">
                  <a16:creationId xmlns="" xmlns:a16="http://schemas.microsoft.com/office/drawing/2014/main" id="{7DE8B07C-6479-4069-859E-9E5F90DC5D8C}"/>
                </a:ext>
              </a:extLst>
            </p:cNvPr>
            <p:cNvGrpSpPr/>
            <p:nvPr/>
          </p:nvGrpSpPr>
          <p:grpSpPr>
            <a:xfrm>
              <a:off x="364339" y="1324899"/>
              <a:ext cx="2981874" cy="1943595"/>
              <a:chOff x="364339" y="1324899"/>
              <a:chExt cx="2981874" cy="1943595"/>
            </a:xfrm>
          </p:grpSpPr>
          <p:sp>
            <p:nvSpPr>
              <p:cNvPr id="3" name="PoljeZBesedilom 2">
                <a:extLst>
                  <a:ext uri="{FF2B5EF4-FFF2-40B4-BE49-F238E27FC236}">
                    <a16:creationId xmlns="" xmlns:a16="http://schemas.microsoft.com/office/drawing/2014/main" id="{1535091E-943F-446E-857F-83BD2621F25E}"/>
                  </a:ext>
                </a:extLst>
              </p:cNvPr>
              <p:cNvSpPr txBox="1"/>
              <p:nvPr/>
            </p:nvSpPr>
            <p:spPr>
              <a:xfrm>
                <a:off x="960627" y="1324899"/>
                <a:ext cx="238558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TENKOLASA </a:t>
                </a:r>
              </a:p>
            </p:txBody>
          </p:sp>
          <p:sp>
            <p:nvSpPr>
              <p:cNvPr id="4" name="PoljeZBesedilom 3">
                <a:extLst>
                  <a:ext uri="{FF2B5EF4-FFF2-40B4-BE49-F238E27FC236}">
                    <a16:creationId xmlns="" xmlns:a16="http://schemas.microsoft.com/office/drawing/2014/main" id="{DBEB0F05-EC10-4AB9-94A9-AC44B9B0DAB8}"/>
                  </a:ext>
                </a:extLst>
              </p:cNvPr>
              <p:cNvSpPr txBox="1"/>
              <p:nvPr/>
            </p:nvSpPr>
            <p:spPr>
              <a:xfrm>
                <a:off x="364339" y="2868384"/>
                <a:ext cx="2017336" cy="400110"/>
              </a:xfrm>
              <a:prstGeom prst="rect">
                <a:avLst/>
              </a:prstGeom>
              <a:noFill/>
            </p:spPr>
            <p:txBody>
              <a:bodyPr wrap="square" rtlCol="0">
                <a:spAutoFit/>
              </a:bodyPr>
              <a:lstStyle/>
              <a:p>
                <a:r>
                  <a:rPr lang="sl-SI" sz="2000" dirty="0">
                    <a:solidFill>
                      <a:srgbClr val="FF0000"/>
                    </a:solidFill>
                    <a:latin typeface="Arial Black" panose="020B0A04020102020204" pitchFamily="34" charset="0"/>
                  </a:rPr>
                  <a:t>TRDOSRČNA</a:t>
                </a:r>
              </a:p>
            </p:txBody>
          </p:sp>
        </p:grpSp>
        <p:sp>
          <p:nvSpPr>
            <p:cNvPr id="5" name="PoljeZBesedilom 4">
              <a:extLst>
                <a:ext uri="{FF2B5EF4-FFF2-40B4-BE49-F238E27FC236}">
                  <a16:creationId xmlns="" xmlns:a16="http://schemas.microsoft.com/office/drawing/2014/main" id="{4E9B3361-F359-4029-9473-462FF628CC21}"/>
                </a:ext>
              </a:extLst>
            </p:cNvPr>
            <p:cNvSpPr txBox="1"/>
            <p:nvPr/>
          </p:nvSpPr>
          <p:spPr>
            <a:xfrm>
              <a:off x="960626" y="4509146"/>
              <a:ext cx="2017335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NESRAMNA</a:t>
              </a:r>
            </a:p>
          </p:txBody>
        </p:sp>
      </p:grpSp>
      <p:pic>
        <p:nvPicPr>
          <p:cNvPr id="6" name="Picture 10" descr="Oak tree clipart 7 » Clipart Station">
            <a:extLst>
              <a:ext uri="{FF2B5EF4-FFF2-40B4-BE49-F238E27FC236}">
                <a16:creationId xmlns="" xmlns:a16="http://schemas.microsoft.com/office/drawing/2014/main" id="{632A0EFE-7D88-4E1F-916C-4A245384198E}"/>
              </a:ext>
            </a:extLst>
          </p:cNvPr>
          <p:cNvPicPr>
            <a:picLocks noChangeAspect="1" noChangeArrowheads="1"/>
          </p:cNvPicPr>
          <p:nvPr/>
        </p:nvPicPr>
        <p:blipFill rotWithShape="1">
          <a:blip r:embed="rId7">
            <a:extLst>
              <a:ext uri="{BEBA8EAE-BF5A-486C-A8C5-ECC9F3942E4B}">
                <a14:imgProps xmlns:a14="http://schemas.microsoft.com/office/drawing/2010/main">
                  <a14:imgLayer r:embed="rId8">
                    <a14:imgEffect>
                      <a14:brightnessContrast bright="20000" contrast="-40000"/>
                    </a14:imgEffect>
                  </a14:imgLayer>
                </a14:imgProps>
              </a:ext>
              <a:ext uri="{28A0092B-C50C-407E-A947-70E740481C1C}">
                <a14:useLocalDpi xmlns:a14="http://schemas.microsoft.com/office/drawing/2010/main" val="0"/>
              </a:ext>
            </a:extLst>
          </a:blip>
          <a:srcRect b="10991"/>
          <a:stretch/>
        </p:blipFill>
        <p:spPr bwMode="auto">
          <a:xfrm>
            <a:off x="5549741" y="972765"/>
            <a:ext cx="4905459" cy="4560335"/>
          </a:xfrm>
          <a:prstGeom prst="rect">
            <a:avLst/>
          </a:prstGeom>
          <a:noFill/>
          <a:effectLst>
            <a:softEdge rad="317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7" name="PoljeZBesedilom 6">
            <a:extLst>
              <a:ext uri="{FF2B5EF4-FFF2-40B4-BE49-F238E27FC236}">
                <a16:creationId xmlns="" xmlns:a16="http://schemas.microsoft.com/office/drawing/2014/main" id="{7B52BEFA-1560-4D33-ABBC-0805BF1CB5F9}"/>
              </a:ext>
            </a:extLst>
          </p:cNvPr>
          <p:cNvSpPr txBox="1"/>
          <p:nvPr/>
        </p:nvSpPr>
        <p:spPr>
          <a:xfrm>
            <a:off x="9000270" y="1017122"/>
            <a:ext cx="3191730" cy="4093428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MOGOČEN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  HUDOBEN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            NEPRIJAZEN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</p:txBody>
      </p:sp>
      <p:pic>
        <p:nvPicPr>
          <p:cNvPr id="13" name="Zvok 12">
            <a:hlinkClick r:id="" action="ppaction://media"/>
            <a:extLst>
              <a:ext uri="{FF2B5EF4-FFF2-40B4-BE49-F238E27FC236}">
                <a16:creationId xmlns="" xmlns:a16="http://schemas.microsoft.com/office/drawing/2014/main" id="{D4885B8B-2115-4CB0-A225-B79EF4199901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9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176123896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30456"/>
    </mc:Choice>
    <mc:Fallback xmlns="">
      <p:transition spd="slow" advTm="30456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7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8" dur="1000"/>
                                        <p:tgtEl>
                                          <p:spTgt spid="7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9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0" dur="1000" fill="hold"/>
                                        <p:tgtEl>
                                          <p:spTgt spid="7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21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3"/>
                </p:tgtEl>
              </p:cMediaNode>
            </p:audio>
          </p:childTnLst>
        </p:cTn>
      </p:par>
    </p:tnLst>
    <p:bldLst>
      <p:bldP spid="7" grpId="0"/>
    </p:bld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4" descr="Realistic Pine Tree PNG Clip Art - Best WEB Clipart">
            <a:extLst>
              <a:ext uri="{FF2B5EF4-FFF2-40B4-BE49-F238E27FC236}">
                <a16:creationId xmlns="" xmlns:a16="http://schemas.microsoft.com/office/drawing/2014/main" id="{FD37A510-3AD1-485C-AB87-36B04ED8E47C}"/>
              </a:ext>
            </a:extLst>
          </p:cNvPr>
          <p:cNvPicPr>
            <a:picLocks noChangeAspect="1" noChangeArrowheads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06342" y="1345084"/>
            <a:ext cx="3199121" cy="4537164"/>
          </a:xfrm>
          <a:prstGeom prst="rect">
            <a:avLst/>
          </a:prstGeom>
          <a:noFill/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4" name="Pravokotnik 3">
            <a:extLst>
              <a:ext uri="{FF2B5EF4-FFF2-40B4-BE49-F238E27FC236}">
                <a16:creationId xmlns="" xmlns:a16="http://schemas.microsoft.com/office/drawing/2014/main" id="{F6B81F3D-AA0F-404F-B411-5BF7E88C5722}"/>
              </a:ext>
            </a:extLst>
          </p:cNvPr>
          <p:cNvSpPr/>
          <p:nvPr/>
        </p:nvSpPr>
        <p:spPr>
          <a:xfrm>
            <a:off x="216442" y="1690061"/>
            <a:ext cx="2779800" cy="34778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en-AU" sz="2000" dirty="0">
                <a:solidFill>
                  <a:srgbClr val="FF0000"/>
                </a:solidFill>
                <a:latin typeface="Arial Black" panose="020B0A04020102020204" pitchFamily="34" charset="0"/>
                <a:ea typeface="Times New Roman" panose="02020603050405020304" pitchFamily="18" charset="0"/>
              </a:rPr>
              <a:t>NEPOŠKODOVANA</a:t>
            </a:r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  <a:ea typeface="Times New Roman" panose="02020603050405020304" pitchFamily="18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ZELENA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USMILJENA</a:t>
            </a: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endParaRPr lang="sl-SI" sz="2000" dirty="0">
              <a:solidFill>
                <a:srgbClr val="FF0000"/>
              </a:solidFill>
              <a:latin typeface="Arial Black" panose="020B0A04020102020204" pitchFamily="34" charset="0"/>
            </a:endParaRPr>
          </a:p>
          <a:p>
            <a:r>
              <a:rPr lang="sl-SI" sz="2000" dirty="0">
                <a:solidFill>
                  <a:srgbClr val="FF0000"/>
                </a:solidFill>
                <a:latin typeface="Arial Black" panose="020B0A04020102020204" pitchFamily="34" charset="0"/>
              </a:rPr>
              <a:t>PRIJAZNA</a:t>
            </a:r>
            <a:endParaRPr lang="sl-SI" sz="2000" dirty="0"/>
          </a:p>
        </p:txBody>
      </p:sp>
      <p:grpSp>
        <p:nvGrpSpPr>
          <p:cNvPr id="11" name="Skupina 10">
            <a:extLst>
              <a:ext uri="{FF2B5EF4-FFF2-40B4-BE49-F238E27FC236}">
                <a16:creationId xmlns="" xmlns:a16="http://schemas.microsoft.com/office/drawing/2014/main" id="{EA1803BF-7034-4B48-964E-5A41EA151DFF}"/>
              </a:ext>
            </a:extLst>
          </p:cNvPr>
          <p:cNvGrpSpPr/>
          <p:nvPr/>
        </p:nvGrpSpPr>
        <p:grpSpPr>
          <a:xfrm>
            <a:off x="5723638" y="2626906"/>
            <a:ext cx="2102767" cy="1234855"/>
            <a:chOff x="5723638" y="2626906"/>
            <a:chExt cx="2102767" cy="1234855"/>
          </a:xfrm>
        </p:grpSpPr>
        <p:pic>
          <p:nvPicPr>
            <p:cNvPr id="7" name="Picture 2" descr="Download Free png Blue Bird Clipart - Flying Bird Cartoon Png ...">
              <a:extLst>
                <a:ext uri="{FF2B5EF4-FFF2-40B4-BE49-F238E27FC236}">
                  <a16:creationId xmlns="" xmlns:a16="http://schemas.microsoft.com/office/drawing/2014/main" id="{E82C8E0A-680D-4B05-A7DD-BB93B9FAB397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6" cstate="print">
              <a:extLst>
                <a:ext uri="{BEBA8EAE-BF5A-486C-A8C5-ECC9F3942E4B}">
                  <a14:imgProps xmlns:a14="http://schemas.microsoft.com/office/drawing/2010/main">
                    <a14:imgLayer r:embed="rId7">
                      <a14:imgEffect>
                        <a14:backgroundRemoval t="10000" b="90000" l="10000" r="9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5723638" y="2996238"/>
              <a:ext cx="1746231" cy="865523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8" name="Pravokotnik 7">
              <a:extLst>
                <a:ext uri="{FF2B5EF4-FFF2-40B4-BE49-F238E27FC236}">
                  <a16:creationId xmlns="" xmlns:a16="http://schemas.microsoft.com/office/drawing/2014/main" id="{C85BFBF9-2542-44A9-80C8-6A5200758397}"/>
                </a:ext>
              </a:extLst>
            </p:cNvPr>
            <p:cNvSpPr/>
            <p:nvPr/>
          </p:nvSpPr>
          <p:spPr>
            <a:xfrm>
              <a:off x="5854046" y="2626906"/>
              <a:ext cx="1972359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UTRUJEN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3" name="Skupina 12">
            <a:extLst>
              <a:ext uri="{FF2B5EF4-FFF2-40B4-BE49-F238E27FC236}">
                <a16:creationId xmlns="" xmlns:a16="http://schemas.microsoft.com/office/drawing/2014/main" id="{DB439E24-0DFF-4679-B4A5-4D45175FC249}"/>
              </a:ext>
            </a:extLst>
          </p:cNvPr>
          <p:cNvGrpSpPr/>
          <p:nvPr/>
        </p:nvGrpSpPr>
        <p:grpSpPr>
          <a:xfrm>
            <a:off x="8212657" y="591031"/>
            <a:ext cx="3415074" cy="2626801"/>
            <a:chOff x="8212657" y="591031"/>
            <a:chExt cx="3415074" cy="2626801"/>
          </a:xfrm>
        </p:grpSpPr>
        <p:pic>
          <p:nvPicPr>
            <p:cNvPr id="9" name="Picture 10" descr="Amazon.com : Leyiyi Spring Cartoon Forest Scenery Backdrop 7x5ft ...">
              <a:extLst>
                <a:ext uri="{FF2B5EF4-FFF2-40B4-BE49-F238E27FC236}">
                  <a16:creationId xmlns="" xmlns:a16="http://schemas.microsoft.com/office/drawing/2014/main" id="{97A1B550-7011-41F9-8315-2A5993320DDA}"/>
                </a:ext>
              </a:extLst>
            </p:cNvPr>
            <p:cNvPicPr>
              <a:picLocks noChangeAspect="1" noChangeArrowheads="1"/>
            </p:cNvPicPr>
            <p:nvPr/>
          </p:nvPicPr>
          <p:blipFill>
            <a:blip r:embed="rId8">
              <a:extLst>
                <a:ext uri="{28A0092B-C50C-407E-A947-70E740481C1C}">
                  <a14:useLocalDpi xmlns:a14="http://schemas.microsoft.com/office/drawing/2010/main" val="0"/>
                </a:ext>
              </a:extLst>
            </a:blip>
            <a:srcRect/>
            <a:stretch>
              <a:fillRect/>
            </a:stretch>
          </p:blipFill>
          <p:spPr bwMode="auto">
            <a:xfrm>
              <a:off x="8212657" y="975936"/>
              <a:ext cx="3415074" cy="2241896"/>
            </a:xfrm>
            <a:prstGeom prst="rect">
              <a:avLst/>
            </a:prstGeom>
            <a:noFill/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0" name="Pravokotnik 9">
              <a:extLst>
                <a:ext uri="{FF2B5EF4-FFF2-40B4-BE49-F238E27FC236}">
                  <a16:creationId xmlns="" xmlns:a16="http://schemas.microsoft.com/office/drawing/2014/main" id="{05C46574-BB3A-4EF0-A377-F5139E8975C4}"/>
                </a:ext>
              </a:extLst>
            </p:cNvPr>
            <p:cNvSpPr/>
            <p:nvPr/>
          </p:nvSpPr>
          <p:spPr>
            <a:xfrm>
              <a:off x="9549352" y="591031"/>
              <a:ext cx="1121790" cy="369332"/>
            </a:xfrm>
            <a:prstGeom prst="rect">
              <a:avLst/>
            </a:prstGeom>
          </p:spPr>
          <p:txBody>
            <a:bodyPr wrap="square">
              <a:spAutoFit/>
            </a:bodyPr>
            <a:lstStyle/>
            <a:p>
              <a:r>
                <a:rPr lang="sl-SI" dirty="0">
                  <a:solidFill>
                    <a:srgbClr val="FF0000"/>
                  </a:solidFill>
                  <a:latin typeface="Arial Black" panose="020B0A04020102020204" pitchFamily="34" charset="0"/>
                  <a:ea typeface="Times New Roman" panose="02020603050405020304" pitchFamily="18" charset="0"/>
                </a:rPr>
                <a:t>ŠIRNI</a:t>
              </a:r>
              <a:endParaRPr lang="sl-SI" dirty="0">
                <a:solidFill>
                  <a:srgbClr val="FF0000"/>
                </a:solidFill>
              </a:endParaRPr>
            </a:p>
          </p:txBody>
        </p:sp>
      </p:grpSp>
      <p:grpSp>
        <p:nvGrpSpPr>
          <p:cNvPr id="14" name="Skupina 13">
            <a:extLst>
              <a:ext uri="{FF2B5EF4-FFF2-40B4-BE49-F238E27FC236}">
                <a16:creationId xmlns="" xmlns:a16="http://schemas.microsoft.com/office/drawing/2014/main" id="{65A75BDB-31F2-4595-A5BF-859DF358290A}"/>
              </a:ext>
            </a:extLst>
          </p:cNvPr>
          <p:cNvGrpSpPr/>
          <p:nvPr/>
        </p:nvGrpSpPr>
        <p:grpSpPr>
          <a:xfrm>
            <a:off x="7933859" y="3861761"/>
            <a:ext cx="3230986" cy="1862303"/>
            <a:chOff x="7933859" y="3861761"/>
            <a:chExt cx="3230986" cy="1862303"/>
          </a:xfrm>
        </p:grpSpPr>
        <p:pic>
          <p:nvPicPr>
            <p:cNvPr id="7170" name="Picture 2" descr="Blowing Wind Stock Illustrations – 21,711 Blowing Wind Stock ...">
              <a:extLst>
                <a:ext uri="{FF2B5EF4-FFF2-40B4-BE49-F238E27FC236}">
                  <a16:creationId xmlns="" xmlns:a16="http://schemas.microsoft.com/office/drawing/2014/main" id="{7D78610D-0FF3-48BC-9A93-9C2FD2F3F9EC}"/>
                </a:ext>
              </a:extLst>
            </p:cNvPr>
            <p:cNvPicPr>
              <a:picLocks noChangeAspect="1" noChangeArrowheads="1"/>
            </p:cNvPicPr>
            <p:nvPr/>
          </p:nvPicPr>
          <p:blipFill rotWithShape="1">
            <a:blip r:embed="rId9">
              <a:extLst>
                <a:ext uri="{BEBA8EAE-BF5A-486C-A8C5-ECC9F3942E4B}">
                  <a14:imgProps xmlns:a14="http://schemas.microsoft.com/office/drawing/2010/main">
                    <a14:imgLayer r:embed="rId10">
                      <a14:imgEffect>
                        <a14:brightnessContrast contrast="40000"/>
                      </a14:imgEffect>
                    </a14:imgLayer>
                  </a14:imgProps>
                </a:ext>
                <a:ext uri="{28A0092B-C50C-407E-A947-70E740481C1C}">
                  <a14:useLocalDpi xmlns:a14="http://schemas.microsoft.com/office/drawing/2010/main" val="0"/>
                </a:ext>
              </a:extLst>
            </a:blip>
            <a:srcRect l="41748" b="46705"/>
            <a:stretch/>
          </p:blipFill>
          <p:spPr bwMode="auto">
            <a:xfrm>
              <a:off x="7933859" y="3861761"/>
              <a:ext cx="3230986" cy="1862303"/>
            </a:xfrm>
            <a:prstGeom prst="rect">
              <a:avLst/>
            </a:prstGeom>
            <a:noFill/>
            <a:effectLst>
              <a:softEdge rad="317500"/>
            </a:effectLst>
            <a:extLst>
              <a:ext uri="{909E8E84-426E-40DD-AFC4-6F175D3DCCD1}">
                <a14:hiddenFill xmlns:a14="http://schemas.microsoft.com/office/drawing/2010/main">
                  <a:solidFill>
                    <a:srgbClr val="FFFFFF"/>
                  </a:solidFill>
                </a14:hiddenFill>
              </a:ext>
            </a:extLst>
          </p:spPr>
        </p:pic>
        <p:sp>
          <p:nvSpPr>
            <p:cNvPr id="12" name="PoljeZBesedilom 11">
              <a:extLst>
                <a:ext uri="{FF2B5EF4-FFF2-40B4-BE49-F238E27FC236}">
                  <a16:creationId xmlns="" xmlns:a16="http://schemas.microsoft.com/office/drawing/2014/main" id="{4A6CE8F4-D990-4971-9385-F05787386BEC}"/>
                </a:ext>
              </a:extLst>
            </p:cNvPr>
            <p:cNvSpPr txBox="1"/>
            <p:nvPr/>
          </p:nvSpPr>
          <p:spPr>
            <a:xfrm>
              <a:off x="9843251" y="5323954"/>
              <a:ext cx="1250623" cy="400110"/>
            </a:xfrm>
            <a:prstGeom prst="rect">
              <a:avLst/>
            </a:prstGeom>
            <a:noFill/>
          </p:spPr>
          <p:txBody>
            <a:bodyPr wrap="square" rtlCol="0">
              <a:spAutoFit/>
            </a:bodyPr>
            <a:lstStyle/>
            <a:p>
              <a:r>
                <a:rPr lang="sl-SI" sz="2000" dirty="0">
                  <a:solidFill>
                    <a:srgbClr val="FF0000"/>
                  </a:solidFill>
                  <a:latin typeface="Arial Black" panose="020B0A04020102020204" pitchFamily="34" charset="0"/>
                </a:rPr>
                <a:t>MOČAN</a:t>
              </a:r>
            </a:p>
          </p:txBody>
        </p:sp>
      </p:grpSp>
      <p:pic>
        <p:nvPicPr>
          <p:cNvPr id="15" name="Zvok 14">
            <a:hlinkClick r:id="" action="ppaction://media"/>
            <a:extLst>
              <a:ext uri="{FF2B5EF4-FFF2-40B4-BE49-F238E27FC236}">
                <a16:creationId xmlns="" xmlns:a16="http://schemas.microsoft.com/office/drawing/2014/main" id="{6CBE4A3C-E307-416B-A1BA-CECD39CEB5FB}"/>
              </a:ext>
            </a:extLst>
          </p:cNvPr>
          <p:cNvPicPr>
            <a:picLocks noChangeAspect="1"/>
          </p:cNvPicPr>
          <p:nvPr>
            <a:audioFile r:link="rId3"/>
            <p:extLst>
              <p:ext uri="{DAA4B4D4-6D71-4841-9C94-3DE7FCFB9230}">
                <p14:media xmlns:p14="http://schemas.microsoft.com/office/powerpoint/2010/main" r:embed="rId2"/>
              </p:ext>
            </p:extLst>
          </p:nvPr>
        </p:nvPicPr>
        <p:blipFill>
          <a:blip r:embed="rId11"/>
          <a:stretch>
            <a:fillRect/>
          </a:stretch>
        </p:blipFill>
        <p:spPr>
          <a:xfrm>
            <a:off x="11488738" y="6154738"/>
            <a:ext cx="487362" cy="487362"/>
          </a:xfrm>
          <a:prstGeom prst="rect">
            <a:avLst/>
          </a:prstGeom>
        </p:spPr>
      </p:pic>
    </p:spTree>
    <p:custDataLst>
      <p:tags r:id="rId1"/>
    </p:custDataLst>
    <p:extLst>
      <p:ext uri="{BB962C8B-B14F-4D97-AF65-F5344CB8AC3E}">
        <p14:creationId xmlns:p14="http://schemas.microsoft.com/office/powerpoint/2010/main" val="3192674473"/>
      </p:ext>
    </p:extLst>
  </p:cSld>
  <p:clrMapOvr>
    <a:masterClrMapping/>
  </p:clrMapOvr>
  <mc:AlternateContent xmlns:mc="http://schemas.openxmlformats.org/markup-compatibility/2006" xmlns:p14="http://schemas.microsoft.com/office/powerpoint/2010/main">
    <mc:Choice Requires="p14">
      <p:transition spd="slow" p14:dur="2000" advTm="18422"/>
    </mc:Choice>
    <mc:Fallback xmlns="">
      <p:transition spd="slow" advTm="18422"/>
    </mc:Fallback>
  </mc:AlternateContent>
  <p:timing>
    <p:tnLst>
      <p:par>
        <p:cTn id="1" dur="indefinite" restart="never" nodeType="tmRoot">
          <p:childTnLst>
            <p:seq concurrent="1" nextAc="seek">
              <p:cTn id="2" dur="indefinite" nodeType="mainSeq">
                <p:childTnLst>
                  <p:par>
                    <p:cTn id="3" fill="hold">
                      <p:stCondLst>
                        <p:cond delay="indefinite"/>
                        <p:cond evt="onBegin" delay="0">
                          <p:tn val="2"/>
                        </p:cond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1" presetClass="mediacall" presetSubtype="0" fill="hold" nodeType="afterEffect">
                                  <p:stCondLst>
                                    <p:cond delay="0"/>
                                  </p:stCondLst>
                                  <p:childTnLst>
                                    <p:cmd type="call" cmd="playFrom(0.0)">
                                      <p:cBhvr>
                                        <p:cTn id="6" dur="1" fill="hold"/>
                                        <p:tgtEl>
                                          <p:spTgt spid="1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7" fill="hold">
                      <p:stCondLst>
                        <p:cond delay="indefinite"/>
                      </p:stCondLst>
                      <p:childTnLst>
                        <p:par>
                          <p:cTn id="8" fill="hold">
                            <p:stCondLst>
                              <p:cond delay="0"/>
                            </p:stCondLst>
                            <p:childTnLst>
                              <p:par>
                                <p:cTn id="9" presetID="42" presetClass="entr" presetSubtype="0" fill="hold" grpId="0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0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Effect transition="in" filter="fade">
                                      <p:cBhvr>
                                        <p:cTn id="11" dur="1000"/>
                                        <p:tgtEl>
                                          <p:spTgt spid="4"/>
                                        </p:tgtEl>
                                      </p:cBhvr>
                                    </p:animEffect>
                                    <p:anim calcmode="lin" valueType="num">
                                      <p:cBhvr>
                                        <p:cTn id="12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ppt_x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x"/>
                                          </p:val>
                                        </p:tav>
                                        <p:tav tm="100000">
                                          <p:val>
                                            <p:strVal val="#ppt_x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3" dur="1000" fill="hold"/>
                                        <p:tgtEl>
                                          <p:spTgt spid="4"/>
                                        </p:tgtEl>
                                        <p:attrNameLst>
                                          <p:attrName>ppt_y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strVal val="#ppt_y+.1"/>
                                          </p:val>
                                        </p:tav>
                                        <p:tav tm="100000">
                                          <p:val>
                                            <p:strVal val="#ppt_y"/>
                                          </p:val>
                                        </p:tav>
                                      </p:tavLst>
                                    </p:anim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14" fill="hold">
                      <p:stCondLst>
                        <p:cond delay="indefinite"/>
                      </p:stCondLst>
                      <p:childTnLst>
                        <p:par>
                          <p:cTn id="15" fill="hold">
                            <p:stCondLst>
                              <p:cond delay="0"/>
                            </p:stCondLst>
                            <p:childTnLst>
                              <p:par>
                                <p:cTn id="16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17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1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18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19" dur="500" fill="hold"/>
                                        <p:tgtEl>
                                          <p:spTgt spid="11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0" dur="500"/>
                                        <p:tgtEl>
                                          <p:spTgt spid="11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1" fill="hold">
                      <p:stCondLst>
                        <p:cond delay="indefinite"/>
                      </p:stCondLst>
                      <p:childTnLst>
                        <p:par>
                          <p:cTn id="22" fill="hold">
                            <p:stCondLst>
                              <p:cond delay="0"/>
                            </p:stCondLst>
                            <p:childTnLst>
                              <p:par>
                                <p:cTn id="23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24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3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25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26" dur="500" fill="hold"/>
                                        <p:tgtEl>
                                          <p:spTgt spid="13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27" dur="500"/>
                                        <p:tgtEl>
                                          <p:spTgt spid="13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  <p:par>
                    <p:cTn id="28" fill="hold">
                      <p:stCondLst>
                        <p:cond delay="indefinite"/>
                      </p:stCondLst>
                      <p:childTnLst>
                        <p:par>
                          <p:cTn id="29" fill="hold">
                            <p:stCondLst>
                              <p:cond delay="0"/>
                            </p:stCondLst>
                            <p:childTnLst>
                              <p:par>
                                <p:cTn id="30" presetID="53" presetClass="entr" presetSubtype="16" fill="hold" nodeType="clickEffect">
                                  <p:stCondLst>
                                    <p:cond delay="0"/>
                                  </p:stCondLst>
                                  <p:childTnLst>
                                    <p:set>
                                      <p:cBhvr>
                                        <p:cTn id="31" dur="1" fill="hold">
                                          <p:stCondLst>
                                            <p:cond delay="0"/>
                                          </p:stCondLst>
                                        </p:cTn>
                                        <p:tgtEl>
                                          <p:spTgt spid="14"/>
                                        </p:tgtEl>
                                        <p:attrNameLst>
                                          <p:attrName>style.visibility</p:attrName>
                                        </p:attrNameLst>
                                      </p:cBhvr>
                                      <p:to>
                                        <p:strVal val="visible"/>
                                      </p:to>
                                    </p:set>
                                    <p:anim calcmode="lin" valueType="num">
                                      <p:cBhvr>
                                        <p:cTn id="32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ppt_w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w"/>
                                          </p:val>
                                        </p:tav>
                                      </p:tavLst>
                                    </p:anim>
                                    <p:anim calcmode="lin" valueType="num">
                                      <p:cBhvr>
                                        <p:cTn id="33" dur="500" fill="hold"/>
                                        <p:tgtEl>
                                          <p:spTgt spid="14"/>
                                        </p:tgtEl>
                                        <p:attrNameLst>
                                          <p:attrName>ppt_h</p:attrName>
                                        </p:attrNameLst>
                                      </p:cBhvr>
                                      <p:tavLst>
                                        <p:tav tm="0">
                                          <p:val>
                                            <p:fltVal val="0"/>
                                          </p:val>
                                        </p:tav>
                                        <p:tav tm="100000">
                                          <p:val>
                                            <p:strVal val="#ppt_h"/>
                                          </p:val>
                                        </p:tav>
                                      </p:tavLst>
                                    </p:anim>
                                    <p:animEffect transition="in" filter="fade">
                                      <p:cBhvr>
                                        <p:cTn id="34" dur="500"/>
                                        <p:tgtEl>
                                          <p:spTgt spid="14"/>
                                        </p:tgtEl>
                                      </p:cBhvr>
                                    </p:animEffect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prevCondLst>
                <p:cond evt="onPrev" delay="0">
                  <p:tgtEl>
                    <p:sldTgt/>
                  </p:tgtEl>
                </p:cond>
              </p:prevCondLst>
              <p:nextCondLst>
                <p:cond evt="onNext" delay="0">
                  <p:tgtEl>
                    <p:sldTgt/>
                  </p:tgtEl>
                </p:cond>
              </p:nextCondLst>
            </p:seq>
            <p:audio isNarration="1">
              <p:cMediaNode vol="80000" showWhenStopped="0">
                <p:cTn id="35" fill="hold" display="0">
                  <p:stCondLst>
                    <p:cond delay="indefinite"/>
                  </p:stCondLst>
                  <p:endCondLst>
                    <p:cond evt="onStopAudio" delay="0">
                      <p:tgtEl>
                        <p:sldTgt/>
                      </p:tgtEl>
                    </p:cond>
                  </p:endCondLst>
                </p:cTn>
                <p:tgtEl>
                  <p:spTgt spid="15"/>
                </p:tgtEl>
              </p:cMediaNode>
            </p:audio>
          </p:childTnLst>
        </p:cTn>
      </p:par>
    </p:tnLst>
    <p:bldLst>
      <p:bldP spid="4" grpId="0"/>
    </p:bldLst>
  </p:timing>
</p:sld>
</file>

<file path=ppt/tags/tag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2|1.5|1.9"/>
</p:tagLst>
</file>

<file path=ppt/tags/tag10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3|1.9|12.4|6.6|5.6|6.1|5.3|3.7|4.8|5.8|4.2|9"/>
</p:tagLst>
</file>

<file path=ppt/tags/tag11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|3.3|5|6.8|3.6|2.6|2.2|3.6"/>
</p:tagLst>
</file>

<file path=ppt/tags/tag1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.1|14.9|11.6"/>
</p:tagLst>
</file>

<file path=ppt/tags/tag1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1.2|9.9|2.4|2.1|11.8|3.4|1.6|12|3.1|2.3"/>
</p:tagLst>
</file>

<file path=ppt/tags/tag1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4|2.8|5.1|1.8|1.6|4.8|3.7|2.7|5.2|2.3|2.1"/>
</p:tagLst>
</file>

<file path=ppt/tags/tag1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2.4|3.1|3|1.6|3.5|3.3|1.4|3.3|4.1|1.4"/>
</p:tagLst>
</file>

<file path=ppt/tags/tag1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6.5|2.7|2.6|2.5|13.8|13.9"/>
</p:tagLst>
</file>

<file path=ppt/tags/tag1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2|1.2|3|6.9|7.9"/>
</p:tagLst>
</file>

<file path=ppt/tags/tag1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0.9|2.2|2.5|2.5|2.5|2.3"/>
</p:tagLst>
</file>

<file path=ppt/tags/tag1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3.5|7.8|8|6.2|8.2"/>
</p:tagLst>
</file>

<file path=ppt/tags/tag2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6|1.7|1.9"/>
</p:tagLst>
</file>

<file path=ppt/tags/tag3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1|1.4|2.1"/>
</p:tagLst>
</file>

<file path=ppt/tags/tag4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2|1.7"/>
</p:tagLst>
</file>

<file path=ppt/tags/tag5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7"/>
</p:tagLst>
</file>

<file path=ppt/tags/tag6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.3|1.9|2"/>
</p:tagLst>
</file>

<file path=ppt/tags/tag7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12.3|10.4"/>
</p:tagLst>
</file>

<file path=ppt/tags/tag8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2.8|5.8|2|2.5"/>
</p:tagLst>
</file>

<file path=ppt/tags/tag9.xml><?xml version="1.0" encoding="utf-8"?>
<p:tagLst xmlns:a="http://schemas.openxmlformats.org/drawingml/2006/main" xmlns:r="http://schemas.openxmlformats.org/officeDocument/2006/relationships" xmlns:p="http://schemas.openxmlformats.org/presentationml/2006/main">
  <p:tag name="TIMING" val="|6|4|9.5|4.6|6.3|4.7|4.4|2.7|3.7"/>
</p:tagLst>
</file>

<file path=ppt/theme/theme1.xml><?xml version="1.0" encoding="utf-8"?>
<a:theme xmlns:a="http://schemas.openxmlformats.org/drawingml/2006/main" name="Office Theme">
  <a:themeElements>
    <a:clrScheme name="Officeova tema">
      <a:dk1>
        <a:sysClr val="windowText" lastClr="000000"/>
      </a:dk1>
      <a:lt1>
        <a:sysClr val="window" lastClr="FFFFFF"/>
      </a:lt1>
      <a:dk2>
        <a:srgbClr val="44546A"/>
      </a:dk2>
      <a:lt2>
        <a:srgbClr val="E7E6E6"/>
      </a:lt2>
      <a:accent1>
        <a:srgbClr val="4472C4"/>
      </a:accent1>
      <a:accent2>
        <a:srgbClr val="ED7D31"/>
      </a:accent2>
      <a:accent3>
        <a:srgbClr val="A5A5A5"/>
      </a:accent3>
      <a:accent4>
        <a:srgbClr val="FFC000"/>
      </a:accent4>
      <a:accent5>
        <a:srgbClr val="5B9BD5"/>
      </a:accent5>
      <a:accent6>
        <a:srgbClr val="70AD47"/>
      </a:accent6>
      <a:hlink>
        <a:srgbClr val="0563C1"/>
      </a:hlink>
      <a:folHlink>
        <a:srgbClr val="954F72"/>
      </a:folHlink>
    </a:clrScheme>
    <a:fontScheme name="Officeova tema">
      <a:majorFont>
        <a:latin typeface="Calibri Light" panose="020F0302020204030204"/>
        <a:ea typeface=""/>
        <a:cs typeface=""/>
        <a:font script="Jpan" typeface="游ゴシック Light"/>
        <a:font script="Hang" typeface="맑은 고딕"/>
        <a:font script="Hans" typeface="等线 Light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 panose="020F0502020204030204"/>
        <a:ea typeface=""/>
        <a:cs typeface=""/>
        <a:font script="Jpan" typeface="游ゴシック"/>
        <a:font script="Hang" typeface="맑은 고딕"/>
        <a:font script="Hans" typeface="等线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ova tema">
      <a:fillStyleLst>
        <a:solidFill>
          <a:schemeClr val="phClr"/>
        </a:solidFill>
        <a:gradFill rotWithShape="1">
          <a:gsLst>
            <a:gs pos="0">
              <a:schemeClr val="phClr">
                <a:lumMod val="110000"/>
                <a:satMod val="105000"/>
                <a:tint val="67000"/>
              </a:schemeClr>
            </a:gs>
            <a:gs pos="50000">
              <a:schemeClr val="phClr">
                <a:lumMod val="105000"/>
                <a:satMod val="103000"/>
                <a:tint val="73000"/>
              </a:schemeClr>
            </a:gs>
            <a:gs pos="100000">
              <a:schemeClr val="phClr">
                <a:lumMod val="105000"/>
                <a:satMod val="109000"/>
                <a:tint val="81000"/>
              </a:schemeClr>
            </a:gs>
          </a:gsLst>
          <a:lin ang="5400000" scaled="0"/>
        </a:gradFill>
        <a:gradFill rotWithShape="1">
          <a:gsLst>
            <a:gs pos="0">
              <a:schemeClr val="phClr">
                <a:satMod val="103000"/>
                <a:lumMod val="102000"/>
                <a:tint val="94000"/>
              </a:schemeClr>
            </a:gs>
            <a:gs pos="50000">
              <a:schemeClr val="phClr">
                <a:satMod val="110000"/>
                <a:lumMod val="100000"/>
                <a:shade val="100000"/>
              </a:schemeClr>
            </a:gs>
            <a:gs pos="100000">
              <a:schemeClr val="phClr">
                <a:lumMod val="99000"/>
                <a:satMod val="120000"/>
                <a:shade val="78000"/>
              </a:schemeClr>
            </a:gs>
          </a:gsLst>
          <a:lin ang="5400000" scaled="0"/>
        </a:gradFill>
      </a:fillStyleLst>
      <a:lnStyleLst>
        <a:ln w="6350" cap="flat" cmpd="sng" algn="ctr">
          <a:solidFill>
            <a:schemeClr val="phClr"/>
          </a:solidFill>
          <a:prstDash val="solid"/>
          <a:miter lim="800000"/>
        </a:ln>
        <a:ln w="12700" cap="flat" cmpd="sng" algn="ctr">
          <a:solidFill>
            <a:schemeClr val="phClr"/>
          </a:solidFill>
          <a:prstDash val="solid"/>
          <a:miter lim="800000"/>
        </a:ln>
        <a:ln w="19050" cap="flat" cmpd="sng" algn="ctr">
          <a:solidFill>
            <a:schemeClr val="phClr"/>
          </a:solidFill>
          <a:prstDash val="solid"/>
          <a:miter lim="800000"/>
        </a:ln>
      </a:lnStyleLst>
      <a:effectStyleLst>
        <a:effectStyle>
          <a:effectLst/>
        </a:effectStyle>
        <a:effectStyle>
          <a:effectLst/>
        </a:effectStyle>
        <a:effectStyle>
          <a:effectLst>
            <a:outerShdw blurRad="57150" dist="19050" dir="5400000" algn="ctr" rotWithShape="0">
              <a:srgbClr val="000000">
                <a:alpha val="63000"/>
              </a:srgbClr>
            </a:outerShdw>
          </a:effectLst>
        </a:effectStyle>
      </a:effectStyleLst>
      <a:bgFillStyleLst>
        <a:solidFill>
          <a:schemeClr val="phClr"/>
        </a:solidFill>
        <a:solidFill>
          <a:schemeClr val="phClr">
            <a:tint val="95000"/>
            <a:satMod val="170000"/>
          </a:schemeClr>
        </a:solidFill>
        <a:gradFill rotWithShape="1">
          <a:gsLst>
            <a:gs pos="0">
              <a:schemeClr val="phClr">
                <a:tint val="93000"/>
                <a:satMod val="150000"/>
                <a:shade val="98000"/>
                <a:lumMod val="102000"/>
              </a:schemeClr>
            </a:gs>
            <a:gs pos="50000">
              <a:schemeClr val="phClr">
                <a:tint val="98000"/>
                <a:satMod val="130000"/>
                <a:shade val="90000"/>
                <a:lumMod val="103000"/>
              </a:schemeClr>
            </a:gs>
            <a:gs pos="100000">
              <a:schemeClr val="phClr">
                <a:shade val="63000"/>
                <a:satMod val="120000"/>
              </a:schemeClr>
            </a:gs>
          </a:gsLst>
          <a:lin ang="5400000" scaled="0"/>
        </a:gradFill>
      </a:bgFillStyleLst>
    </a:fmtScheme>
  </a:themeElements>
  <a:objectDefaults/>
  <a:extraClrSchemeLst/>
  <a:extLst>
    <a:ext uri="{05A4C25C-085E-4340-85A3-A5531E510DB2}">
      <thm15:themeFamily xmlns:thm15="http://schemas.microsoft.com/office/thememl/2012/main" name="Office Theme" id="{62F939B6-93AF-4DB8-9C6B-D6C7DFDC589F}" vid="{4F46216B-77A9-411A-B9D3-5023FCB70208}"/>
    </a:ext>
  </a:extLst>
</a:theme>
</file>

<file path=docProps/app.xml><?xml version="1.0" encoding="utf-8"?>
<Properties xmlns="http://schemas.openxmlformats.org/officeDocument/2006/extended-properties" xmlns:vt="http://schemas.openxmlformats.org/officeDocument/2006/docPropsVTypes">
  <Template>Office Theme</Template>
  <TotalTime>888</TotalTime>
  <Words>379</Words>
  <Application>Microsoft Office PowerPoint</Application>
  <PresentationFormat>Širokozaslonsko</PresentationFormat>
  <Paragraphs>160</Paragraphs>
  <Slides>21</Slides>
  <Notes>0</Notes>
  <HiddenSlides>0</HiddenSlides>
  <MMClips>21</MMClips>
  <ScaleCrop>false</ScaleCrop>
  <HeadingPairs>
    <vt:vector size="6" baseType="variant">
      <vt:variant>
        <vt:lpstr>Uporabljene pisave</vt:lpstr>
      </vt:variant>
      <vt:variant>
        <vt:i4>6</vt:i4>
      </vt:variant>
      <vt:variant>
        <vt:lpstr>Tema</vt:lpstr>
      </vt:variant>
      <vt:variant>
        <vt:i4>1</vt:i4>
      </vt:variant>
      <vt:variant>
        <vt:lpstr>Naslovi diapozitivov</vt:lpstr>
      </vt:variant>
      <vt:variant>
        <vt:i4>21</vt:i4>
      </vt:variant>
    </vt:vector>
  </HeadingPairs>
  <TitlesOfParts>
    <vt:vector size="28" baseType="lpstr">
      <vt:lpstr>Arial</vt:lpstr>
      <vt:lpstr>Arial Black</vt:lpstr>
      <vt:lpstr>Bradley Hand ITC</vt:lpstr>
      <vt:lpstr>Calibri</vt:lpstr>
      <vt:lpstr>Calibri Light</vt:lpstr>
      <vt:lpstr>Times New Roman</vt:lpstr>
      <vt:lpstr>Office Theme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  <vt:lpstr>PowerPointova predstavitev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PowerPointova predstavitev</dc:title>
  <dc:creator>Guša</dc:creator>
  <cp:lastModifiedBy>masef</cp:lastModifiedBy>
  <cp:revision>63</cp:revision>
  <dcterms:created xsi:type="dcterms:W3CDTF">2020-04-29T09:03:32Z</dcterms:created>
  <dcterms:modified xsi:type="dcterms:W3CDTF">2020-05-24T18:20:55Z</dcterms:modified>
</cp:coreProperties>
</file>