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68" r:id="rId2"/>
    <p:sldId id="267" r:id="rId3"/>
    <p:sldId id="260" r:id="rId4"/>
    <p:sldId id="259" r:id="rId5"/>
    <p:sldId id="261" r:id="rId6"/>
    <p:sldId id="262" r:id="rId7"/>
    <p:sldId id="263" r:id="rId8"/>
    <p:sldId id="264" r:id="rId9"/>
    <p:sldId id="266" r:id="rId10"/>
    <p:sldId id="269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94660"/>
  </p:normalViewPr>
  <p:slideViewPr>
    <p:cSldViewPr>
      <p:cViewPr varScale="1">
        <p:scale>
          <a:sx n="78" d="100"/>
          <a:sy n="78" d="100"/>
        </p:scale>
        <p:origin x="153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1023C-9784-4E02-B7D6-C60353405FC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2AA07-991C-4A5E-A9A2-29E7F2DA7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0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2AA07-991C-4A5E-A9A2-29E7F2DA73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0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B71F-5843-4DA1-AA3D-FC7A138ECACB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60CA-7DBE-4C42-8BC1-A958F598DE50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B71F-5843-4DA1-AA3D-FC7A138ECACB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60CA-7DBE-4C42-8BC1-A958F598DE5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B71F-5843-4DA1-AA3D-FC7A138ECACB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60CA-7DBE-4C42-8BC1-A958F598DE5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B71F-5843-4DA1-AA3D-FC7A138ECACB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60CA-7DBE-4C42-8BC1-A958F598DE50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B71F-5843-4DA1-AA3D-FC7A138ECACB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60CA-7DBE-4C42-8BC1-A958F598DE5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B71F-5843-4DA1-AA3D-FC7A138ECACB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60CA-7DBE-4C42-8BC1-A958F598DE50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B71F-5843-4DA1-AA3D-FC7A138ECACB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60CA-7DBE-4C42-8BC1-A958F598DE50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B71F-5843-4DA1-AA3D-FC7A138ECACB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60CA-7DBE-4C42-8BC1-A958F598DE5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B71F-5843-4DA1-AA3D-FC7A138ECACB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60CA-7DBE-4C42-8BC1-A958F598DE5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B71F-5843-4DA1-AA3D-FC7A138ECACB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60CA-7DBE-4C42-8BC1-A958F598DE5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B71F-5843-4DA1-AA3D-FC7A138ECACB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60CA-7DBE-4C42-8BC1-A958F598DE50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2FB71F-5843-4DA1-AA3D-FC7A138ECACB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12060CA-7DBE-4C42-8BC1-A958F598DE50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l.wikipedia.org/wiki/Hrana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zdravje.com/si/prebavila/prehran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hyperlink" Target="http://www.uzivajmozdravo.si/zdravje_in_sport/clanki/zdravje/clanek?aid=210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1"/>
          <p:cNvSpPr>
            <a:spLocks noGrp="1"/>
          </p:cNvSpPr>
          <p:nvPr>
            <p:ph type="subTitle" idx="1"/>
          </p:nvPr>
        </p:nvSpPr>
        <p:spPr>
          <a:xfrm>
            <a:off x="755577" y="3501008"/>
            <a:ext cx="7247358" cy="273630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sl-SI" sz="1900" dirty="0" smtClean="0">
                <a:solidFill>
                  <a:schemeClr val="accent1">
                    <a:lumMod val="50000"/>
                  </a:schemeClr>
                </a:solidFill>
              </a:rPr>
              <a:t>OŠ ANTONA GLOBOČNIKA POSTOJNA</a:t>
            </a:r>
          </a:p>
          <a:p>
            <a:endParaRPr lang="sl-SI" sz="19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l-SI" sz="1900" dirty="0" smtClean="0">
                <a:solidFill>
                  <a:schemeClr val="accent1">
                    <a:lumMod val="50000"/>
                  </a:schemeClr>
                </a:solidFill>
              </a:rPr>
              <a:t>AVTORICI: </a:t>
            </a:r>
            <a:r>
              <a:rPr lang="sl-SI" sz="1900" b="1" dirty="0" smtClean="0">
                <a:solidFill>
                  <a:schemeClr val="accent1">
                    <a:lumMod val="50000"/>
                  </a:schemeClr>
                </a:solidFill>
              </a:rPr>
              <a:t>NEVENKA TRENTA  5. r</a:t>
            </a:r>
          </a:p>
          <a:p>
            <a:r>
              <a:rPr lang="sl-SI" sz="1900" b="1" dirty="0" smtClean="0">
                <a:solidFill>
                  <a:schemeClr val="accent1">
                    <a:lumMod val="50000"/>
                  </a:schemeClr>
                </a:solidFill>
              </a:rPr>
              <a:t>                MARTINA SEDEJ-FILIPČIČ  5. </a:t>
            </a:r>
            <a:r>
              <a:rPr lang="sl-SI" sz="1900" b="1" smtClean="0">
                <a:solidFill>
                  <a:schemeClr val="accent1">
                    <a:lumMod val="50000"/>
                  </a:schemeClr>
                </a:solidFill>
              </a:rPr>
              <a:t>r</a:t>
            </a:r>
          </a:p>
          <a:p>
            <a:endParaRPr lang="sl-SI" sz="19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l-SI" sz="3500" b="1" dirty="0" smtClean="0">
                <a:solidFill>
                  <a:schemeClr val="accent1">
                    <a:lumMod val="50000"/>
                  </a:schemeClr>
                </a:solidFill>
              </a:rPr>
              <a:t>Zaženi na celoten zaslon in pusti, da se vsebina  sama predvaja.</a:t>
            </a:r>
          </a:p>
          <a:p>
            <a:r>
              <a:rPr lang="sl-SI" sz="19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</a:t>
            </a:r>
          </a:p>
          <a:p>
            <a:r>
              <a:rPr lang="sl-SI" sz="1900" dirty="0" smtClean="0">
                <a:solidFill>
                  <a:schemeClr val="accent1">
                    <a:lumMod val="50000"/>
                  </a:schemeClr>
                </a:solidFill>
              </a:rPr>
              <a:t>                      </a:t>
            </a:r>
            <a:endParaRPr lang="sl-SI" dirty="0"/>
          </a:p>
          <a:p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sl-SI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PESTRA IN URAVNOTEŽENA PREHRANA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5432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8"/>
    </mc:Choice>
    <mc:Fallback xmlns="">
      <p:transition spd="slow" advTm="535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467544" y="764704"/>
            <a:ext cx="5970494" cy="835460"/>
          </a:xfrm>
        </p:spPr>
        <p:txBody>
          <a:bodyPr>
            <a:noAutofit/>
          </a:bodyPr>
          <a:lstStyle/>
          <a:p>
            <a:pPr algn="l"/>
            <a:r>
              <a:rPr lang="sl-SI" sz="2800" dirty="0" smtClean="0"/>
              <a:t>Sedaj preberi še v U str.  82 – 85. Reši delovni list, ki je objavljen na spletu pri navodilih za delo.  </a:t>
            </a:r>
            <a:endParaRPr lang="en-US" sz="28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2483768" y="3140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23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33"/>
    </mc:Choice>
    <mc:Fallback xmlns="">
      <p:transition spd="slow" advTm="194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20100" y="516451"/>
            <a:ext cx="3992231" cy="1143000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Zakaj jemo?</a:t>
            </a:r>
            <a:endParaRPr lang="sl-SI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4" name="Skupina 23"/>
          <p:cNvGrpSpPr/>
          <p:nvPr/>
        </p:nvGrpSpPr>
        <p:grpSpPr>
          <a:xfrm>
            <a:off x="604358" y="516451"/>
            <a:ext cx="4111657" cy="2737175"/>
            <a:chOff x="248537" y="1231449"/>
            <a:chExt cx="3600400" cy="2737175"/>
          </a:xfrm>
          <a:solidFill>
            <a:srgbClr val="FFFF00"/>
          </a:solidFill>
        </p:grpSpPr>
        <p:sp>
          <p:nvSpPr>
            <p:cNvPr id="14" name="Eksplozija 2 13"/>
            <p:cNvSpPr/>
            <p:nvPr/>
          </p:nvSpPr>
          <p:spPr>
            <a:xfrm>
              <a:off x="248537" y="1231449"/>
              <a:ext cx="3600400" cy="2737175"/>
            </a:xfrm>
            <a:prstGeom prst="irregularSeal2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9" name="PoljeZBesedilom 8"/>
            <p:cNvSpPr txBox="1"/>
            <p:nvPr/>
          </p:nvSpPr>
          <p:spPr>
            <a:xfrm>
              <a:off x="1389822" y="2138371"/>
              <a:ext cx="1324140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sl-SI" b="1" dirty="0" smtClean="0">
                  <a:latin typeface="Arial Black" pitchFamily="34" charset="0"/>
                </a:rPr>
                <a:t>RAST, RAZVOJ, OBNOVA</a:t>
              </a:r>
              <a:endParaRPr lang="sl-SI" b="1" dirty="0">
                <a:latin typeface="Arial Black" pitchFamily="34" charset="0"/>
              </a:endParaRPr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4716016" y="2177694"/>
            <a:ext cx="3600400" cy="2737175"/>
            <a:chOff x="4427984" y="2420888"/>
            <a:chExt cx="3600400" cy="2737175"/>
          </a:xfrm>
          <a:solidFill>
            <a:schemeClr val="accent6">
              <a:lumMod val="75000"/>
            </a:schemeClr>
          </a:solidFill>
        </p:grpSpPr>
        <p:sp>
          <p:nvSpPr>
            <p:cNvPr id="15" name="Eksplozija 2 14"/>
            <p:cNvSpPr/>
            <p:nvPr/>
          </p:nvSpPr>
          <p:spPr>
            <a:xfrm>
              <a:off x="4427984" y="2420888"/>
              <a:ext cx="3600400" cy="2737175"/>
            </a:xfrm>
            <a:prstGeom prst="irregularSeal2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" name="PoljeZBesedilom 10"/>
            <p:cNvSpPr txBox="1"/>
            <p:nvPr/>
          </p:nvSpPr>
          <p:spPr>
            <a:xfrm>
              <a:off x="5292080" y="3604809"/>
              <a:ext cx="1656184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sl-SI" dirty="0" smtClean="0">
                  <a:latin typeface="Arial Black" pitchFamily="34" charset="0"/>
                </a:rPr>
                <a:t>ENERGIJA</a:t>
              </a:r>
              <a:endParaRPr lang="sl-SI" dirty="0">
                <a:latin typeface="Arial Black" pitchFamily="34" charset="0"/>
              </a:endParaRPr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323528" y="3253626"/>
            <a:ext cx="4392488" cy="2742252"/>
            <a:chOff x="683568" y="3253626"/>
            <a:chExt cx="4320480" cy="3236801"/>
          </a:xfrm>
          <a:solidFill>
            <a:srgbClr val="FFC000"/>
          </a:solidFill>
        </p:grpSpPr>
        <p:sp>
          <p:nvSpPr>
            <p:cNvPr id="16" name="Eksplozija 2 15"/>
            <p:cNvSpPr/>
            <p:nvPr/>
          </p:nvSpPr>
          <p:spPr>
            <a:xfrm>
              <a:off x="683568" y="3253626"/>
              <a:ext cx="4320480" cy="3236801"/>
            </a:xfrm>
            <a:prstGeom prst="irregularSeal2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3" name="PoljeZBesedilom 12"/>
            <p:cNvSpPr txBox="1"/>
            <p:nvPr/>
          </p:nvSpPr>
          <p:spPr>
            <a:xfrm>
              <a:off x="1675154" y="4493110"/>
              <a:ext cx="1898178" cy="108984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sl-SI" dirty="0" smtClean="0">
                  <a:latin typeface="Arial Black" pitchFamily="34" charset="0"/>
                </a:rPr>
                <a:t>KREPITEV IN OBRAMBA TELESA</a:t>
              </a:r>
              <a:endParaRPr lang="sl-SI" dirty="0">
                <a:latin typeface="Arial Black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9915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64"/>
    </mc:Choice>
    <mc:Fallback xmlns="">
      <p:transition spd="slow" advTm="106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ctrTitle"/>
          </p:nvPr>
        </p:nvSpPr>
        <p:spPr>
          <a:xfrm>
            <a:off x="1619672" y="-99392"/>
            <a:ext cx="5904656" cy="1800200"/>
          </a:xfrm>
        </p:spPr>
        <p:txBody>
          <a:bodyPr/>
          <a:lstStyle/>
          <a:p>
            <a:pPr marL="182880" indent="0">
              <a:buNone/>
            </a:pPr>
            <a:r>
              <a:rPr lang="sl-SI" sz="3200" dirty="0" smtClean="0"/>
              <a:t/>
            </a:r>
            <a:br>
              <a:rPr lang="sl-SI" sz="3200" dirty="0" smtClean="0"/>
            </a:br>
            <a:r>
              <a:rPr lang="sl-SI" sz="3200" dirty="0" smtClean="0"/>
              <a:t>          </a:t>
            </a:r>
            <a:r>
              <a:rPr lang="sl-SI" sz="3200" dirty="0" smtClean="0">
                <a:hlinkClick r:id="rId2"/>
              </a:rPr>
              <a:t>IZVOR ŽIVIL</a:t>
            </a:r>
            <a:endParaRPr lang="sl-SI" sz="3200" dirty="0"/>
          </a:p>
        </p:txBody>
      </p:sp>
      <p:pic>
        <p:nvPicPr>
          <p:cNvPr id="1026" name="Picture 2" descr="http://www.moje-kistanje.net/kolumna44_dod11_clip_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15635"/>
            <a:ext cx="3312368" cy="233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gropress.org.rs/files/krav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328271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ambino.si/bambino_slike/images/ed53491b3c73c5366e08792c6cc6205c-3-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2014031"/>
            <a:ext cx="4124325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25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74"/>
    </mc:Choice>
    <mc:Fallback xmlns="">
      <p:transition spd="slow" advTm="867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306504" y="404664"/>
            <a:ext cx="8585976" cy="648072"/>
          </a:xfrm>
        </p:spPr>
        <p:txBody>
          <a:bodyPr/>
          <a:lstStyle/>
          <a:p>
            <a:pPr marL="0" indent="0" algn="just">
              <a:buNone/>
            </a:pPr>
            <a:r>
              <a:rPr lang="sl-SI" sz="3200" dirty="0" smtClean="0">
                <a:latin typeface="Arial Black" pitchFamily="34" charset="0"/>
              </a:rPr>
              <a:t>Živila razvrščamo na živalski izvor in rastlinski </a:t>
            </a:r>
            <a:r>
              <a:rPr lang="sl-SI" sz="3200" dirty="0">
                <a:latin typeface="Arial Black" pitchFamily="34" charset="0"/>
              </a:rPr>
              <a:t>i</a:t>
            </a:r>
            <a:r>
              <a:rPr lang="sl-SI" sz="3200" dirty="0" smtClean="0">
                <a:latin typeface="Arial Black" pitchFamily="34" charset="0"/>
              </a:rPr>
              <a:t>zvor.</a:t>
            </a:r>
            <a:endParaRPr lang="sl-SI" sz="3200" dirty="0">
              <a:latin typeface="Arial Black" pitchFamily="34" charset="0"/>
            </a:endParaRPr>
          </a:p>
        </p:txBody>
      </p:sp>
      <p:grpSp>
        <p:nvGrpSpPr>
          <p:cNvPr id="12" name="Skupina 11"/>
          <p:cNvGrpSpPr/>
          <p:nvPr/>
        </p:nvGrpSpPr>
        <p:grpSpPr>
          <a:xfrm>
            <a:off x="4572000" y="1349521"/>
            <a:ext cx="4392488" cy="2977901"/>
            <a:chOff x="4572000" y="1423208"/>
            <a:chExt cx="4176464" cy="2952328"/>
          </a:xfrm>
        </p:grpSpPr>
        <p:sp>
          <p:nvSpPr>
            <p:cNvPr id="9" name="Alternativna obdelava 8"/>
            <p:cNvSpPr/>
            <p:nvPr/>
          </p:nvSpPr>
          <p:spPr>
            <a:xfrm>
              <a:off x="4572000" y="1423208"/>
              <a:ext cx="4176464" cy="2952328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" name="Ograda besedila 3"/>
            <p:cNvSpPr txBox="1">
              <a:spLocks/>
            </p:cNvSpPr>
            <p:nvPr/>
          </p:nvSpPr>
          <p:spPr>
            <a:xfrm>
              <a:off x="4986880" y="3753036"/>
              <a:ext cx="3346704" cy="53919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lang="en-US" sz="2400" b="1" i="0" kern="1200" dirty="0" smtClean="0">
                  <a:gradFill>
                    <a:gsLst>
                      <a:gs pos="0">
                        <a:schemeClr val="tx1"/>
                      </a:gs>
                      <a:gs pos="4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2">
                          <a:alpha val="65000"/>
                        </a:schemeClr>
                      </a:gs>
                    </a:gsLst>
                    <a:lin ang="5400000" scaled="0"/>
                  </a:gradFill>
                  <a:effectLst/>
                  <a:latin typeface="+mj-lt"/>
                  <a:ea typeface="+mj-ea"/>
                  <a:cs typeface="+mj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20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8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sl-SI" dirty="0" smtClean="0">
                  <a:solidFill>
                    <a:schemeClr val="accent1">
                      <a:lumMod val="50000"/>
                    </a:schemeClr>
                  </a:solidFill>
                </a:rPr>
                <a:t>ŽIVALSKEGA IZVORA</a:t>
              </a:r>
              <a:endParaRPr lang="sl-SI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274964" y="1375094"/>
            <a:ext cx="4176464" cy="2952328"/>
            <a:chOff x="4572108" y="1159878"/>
            <a:chExt cx="4176464" cy="2952328"/>
          </a:xfrm>
        </p:grpSpPr>
        <p:sp>
          <p:nvSpPr>
            <p:cNvPr id="15" name="Alternativna obdelava 14"/>
            <p:cNvSpPr/>
            <p:nvPr/>
          </p:nvSpPr>
          <p:spPr>
            <a:xfrm>
              <a:off x="4572108" y="1159878"/>
              <a:ext cx="4176464" cy="2952328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6" name="Ograda besedila 3"/>
            <p:cNvSpPr txBox="1">
              <a:spLocks/>
            </p:cNvSpPr>
            <p:nvPr/>
          </p:nvSpPr>
          <p:spPr>
            <a:xfrm>
              <a:off x="4868321" y="3464134"/>
              <a:ext cx="3584037" cy="53919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lang="en-US" sz="2400" b="1" i="0" kern="1200" dirty="0" smtClean="0">
                  <a:gradFill>
                    <a:gsLst>
                      <a:gs pos="0">
                        <a:schemeClr val="tx1"/>
                      </a:gs>
                      <a:gs pos="4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2">
                          <a:alpha val="65000"/>
                        </a:schemeClr>
                      </a:gs>
                    </a:gsLst>
                    <a:lin ang="5400000" scaled="0"/>
                  </a:gradFill>
                  <a:effectLst/>
                  <a:latin typeface="+mj-lt"/>
                  <a:ea typeface="+mj-ea"/>
                  <a:cs typeface="+mj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20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8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sl-SI" dirty="0" smtClean="0">
                  <a:solidFill>
                    <a:schemeClr val="accent1">
                      <a:lumMod val="50000"/>
                    </a:schemeClr>
                  </a:solidFill>
                </a:rPr>
                <a:t>RASTLINSKEGA</a:t>
              </a:r>
              <a:r>
                <a:rPr lang="sl-SI" dirty="0" smtClean="0"/>
                <a:t> </a:t>
              </a:r>
              <a:r>
                <a:rPr lang="sl-SI" dirty="0" smtClean="0">
                  <a:solidFill>
                    <a:schemeClr val="accent1">
                      <a:lumMod val="50000"/>
                    </a:schemeClr>
                  </a:solidFill>
                </a:rPr>
                <a:t>IZVORA</a:t>
              </a:r>
              <a:endParaRPr lang="sl-SI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04" y="4497079"/>
            <a:ext cx="1387742" cy="90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70031"/>
            <a:ext cx="1728192" cy="155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3D9CF"/>
              </a:clrFrom>
              <a:clrTo>
                <a:srgbClr val="E3D9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348" y="4656913"/>
            <a:ext cx="1505068" cy="100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807" y="5282036"/>
            <a:ext cx="1481449" cy="98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346" y="4656913"/>
            <a:ext cx="1368152" cy="120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959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5"/>
    </mc:Choice>
    <mc:Fallback xmlns="">
      <p:transition spd="slow" advTm="180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84921E-6 L 0.00626 -2.84921E-6 C 0.00903 -2.84921E-6 0.01268 -0.11332 0.01268 -0.20513 L 0.01268 -0.4105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20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8 0.01041 L 0.19305 0.01041 C 0.26909 0.01041 0.3625 -0.13218 0.3625 -0.24792 L 0.3625 -0.50649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-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-0.02106 L -0.06614 -0.02106 C -0.08541 -0.02106 -0.10868 -0.13981 -0.10868 -0.23634 L -0.10868 -0.45139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" y="-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0.01064 L -0.20364 0.01064 C -0.29843 0.01064 -0.41493 -0.09815 -0.41493 -0.18635 L -0.41493 -0.38357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46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-0.03316 3.7037E-7 C -0.04792 3.7037E-7 -0.06614 -0.09398 -0.06614 -0.17037 L -0.06614 -0.34074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ctrTitle"/>
          </p:nvPr>
        </p:nvSpPr>
        <p:spPr>
          <a:xfrm>
            <a:off x="109700" y="404664"/>
            <a:ext cx="5832648" cy="864096"/>
          </a:xfrm>
        </p:spPr>
        <p:txBody>
          <a:bodyPr/>
          <a:lstStyle/>
          <a:p>
            <a:pPr marL="182880" indent="0">
              <a:buNone/>
            </a:pPr>
            <a:r>
              <a:rPr lang="sl-SI" sz="3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SESTAVINE HRANE</a:t>
            </a:r>
            <a:endParaRPr lang="sl-SI" sz="36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8" name="Picture 4" descr="http://wwwdelivery.superstock.com/WI/223/1775/PreviewComp/SuperStock_1775R-1638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3F2EE"/>
              </a:clrFrom>
              <a:clrTo>
                <a:srgbClr val="F3F2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92" y="1482066"/>
            <a:ext cx="2160240" cy="162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Skupina 5"/>
          <p:cNvGrpSpPr/>
          <p:nvPr/>
        </p:nvGrpSpPr>
        <p:grpSpPr>
          <a:xfrm>
            <a:off x="5807013" y="627990"/>
            <a:ext cx="3320911" cy="1933965"/>
            <a:chOff x="5004048" y="805837"/>
            <a:chExt cx="3320911" cy="193396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1196752"/>
              <a:ext cx="2028825" cy="154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 descr="oljčno olje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6686" y="805837"/>
              <a:ext cx="1578273" cy="1578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0" y="4136470"/>
            <a:ext cx="22098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http://t2.gstatic.com/images?q=tbn:ANd9GcTtB-_a79OMWh0ID0bYtzldfn1Xv_qqkFeffZM_WjMpBbGRIabuvQ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024" y="2233795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Skupina 7"/>
          <p:cNvGrpSpPr/>
          <p:nvPr/>
        </p:nvGrpSpPr>
        <p:grpSpPr>
          <a:xfrm>
            <a:off x="6194318" y="3645924"/>
            <a:ext cx="2708811" cy="2520541"/>
            <a:chOff x="6421385" y="3205462"/>
            <a:chExt cx="2708811" cy="2520541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B1A9A6"/>
                </a:clrFrom>
                <a:clrTo>
                  <a:srgbClr val="B1A9A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3205462"/>
              <a:ext cx="2080599" cy="1562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0581" y="4086388"/>
              <a:ext cx="1639615" cy="1639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1385" y="4361698"/>
              <a:ext cx="1682303" cy="812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111" y="4565709"/>
            <a:ext cx="2526887" cy="16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6949926" y="6062571"/>
            <a:ext cx="1296144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MINERALI</a:t>
            </a:r>
            <a:endParaRPr lang="sl-SI" sz="2000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3570720" y="4136470"/>
            <a:ext cx="1260585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VITAMINI</a:t>
            </a:r>
            <a:endParaRPr lang="sl-SI" sz="2000" dirty="0"/>
          </a:p>
        </p:txBody>
      </p:sp>
      <p:sp>
        <p:nvSpPr>
          <p:cNvPr id="18" name="PoljeZBesedilom 17"/>
          <p:cNvSpPr txBox="1"/>
          <p:nvPr/>
        </p:nvSpPr>
        <p:spPr>
          <a:xfrm>
            <a:off x="3520406" y="6166465"/>
            <a:ext cx="1483642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SLADKOR</a:t>
            </a:r>
            <a:endParaRPr lang="sl-SI" sz="2000" dirty="0"/>
          </a:p>
        </p:txBody>
      </p:sp>
      <p:sp>
        <p:nvSpPr>
          <p:cNvPr id="19" name="PoljeZBesedilom 18"/>
          <p:cNvSpPr txBox="1"/>
          <p:nvPr/>
        </p:nvSpPr>
        <p:spPr>
          <a:xfrm>
            <a:off x="6949926" y="2771220"/>
            <a:ext cx="1552159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MAŠČOBE</a:t>
            </a:r>
            <a:endParaRPr lang="sl-SI" sz="2000" dirty="0"/>
          </a:p>
        </p:txBody>
      </p:sp>
      <p:sp>
        <p:nvSpPr>
          <p:cNvPr id="20" name="PoljeZBesedilom 19"/>
          <p:cNvSpPr txBox="1"/>
          <p:nvPr/>
        </p:nvSpPr>
        <p:spPr>
          <a:xfrm>
            <a:off x="420760" y="3327354"/>
            <a:ext cx="1558952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OGLJIKOVI HIDRATI</a:t>
            </a:r>
            <a:endParaRPr lang="sl-SI" sz="2000" dirty="0"/>
          </a:p>
        </p:txBody>
      </p:sp>
      <p:sp>
        <p:nvSpPr>
          <p:cNvPr id="21" name="PoljeZBesedilom 20"/>
          <p:cNvSpPr txBox="1"/>
          <p:nvPr/>
        </p:nvSpPr>
        <p:spPr>
          <a:xfrm>
            <a:off x="395536" y="5797133"/>
            <a:ext cx="1728192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BELJAKOVINE</a:t>
            </a:r>
            <a:endParaRPr lang="sl-SI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51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68"/>
    </mc:Choice>
    <mc:Fallback xmlns="">
      <p:transition spd="slow" advTm="27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ctrTitle"/>
          </p:nvPr>
        </p:nvSpPr>
        <p:spPr>
          <a:xfrm>
            <a:off x="755576" y="764705"/>
            <a:ext cx="7175351" cy="792088"/>
          </a:xfrm>
        </p:spPr>
        <p:txBody>
          <a:bodyPr/>
          <a:lstStyle/>
          <a:p>
            <a:pPr marL="182880" indent="0">
              <a:buNone/>
            </a:pPr>
            <a:r>
              <a:rPr lang="sl-SI" sz="3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HRANA VSEBUJE ŠE</a:t>
            </a:r>
            <a:endParaRPr lang="sl-SI" sz="36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4572000" y="1699572"/>
            <a:ext cx="3562758" cy="2708308"/>
            <a:chOff x="4644008" y="1378204"/>
            <a:chExt cx="3562758" cy="270830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0816" y="1378204"/>
              <a:ext cx="1885950" cy="2419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2492896"/>
              <a:ext cx="2127560" cy="1593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PoljeZBesedilom 11"/>
          <p:cNvSpPr txBox="1"/>
          <p:nvPr/>
        </p:nvSpPr>
        <p:spPr>
          <a:xfrm>
            <a:off x="1115616" y="4207825"/>
            <a:ext cx="1728192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000" dirty="0" smtClean="0">
                <a:solidFill>
                  <a:schemeClr val="tx1"/>
                </a:solidFill>
              </a:rPr>
              <a:t>PREHRANSKE VLAKNINE</a:t>
            </a:r>
            <a:endParaRPr lang="sl-SI" sz="2000" dirty="0">
              <a:solidFill>
                <a:schemeClr val="tx1"/>
              </a:solidFill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6245966" y="4991699"/>
            <a:ext cx="1440160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000" dirty="0" smtClean="0">
                <a:solidFill>
                  <a:schemeClr val="tx1"/>
                </a:solidFill>
              </a:rPr>
              <a:t>VODO</a:t>
            </a:r>
            <a:endParaRPr lang="sl-SI" sz="20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271462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879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4"/>
    </mc:Choice>
    <mc:Fallback xmlns="">
      <p:transition spd="slow" advTm="12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0532" y="836712"/>
            <a:ext cx="3999533" cy="3914714"/>
          </a:xfrm>
          <a:prstGeom prst="rect">
            <a:avLst/>
          </a:prstGeom>
        </p:spPr>
      </p:pic>
      <p:sp>
        <p:nvSpPr>
          <p:cNvPr id="3" name="Naslov 2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2600136" cy="1008112"/>
          </a:xfrm>
        </p:spPr>
        <p:txBody>
          <a:bodyPr/>
          <a:lstStyle/>
          <a:p>
            <a:pPr marL="182880" indent="0" algn="ctr">
              <a:buNone/>
            </a:pPr>
            <a:r>
              <a:rPr lang="sl-SI" sz="2800" dirty="0" smtClean="0">
                <a:solidFill>
                  <a:schemeClr val="accent1">
                    <a:lumMod val="50000"/>
                  </a:schemeClr>
                </a:solidFill>
                <a:hlinkClick r:id="rId4" action="ppaction://hlinksldjump"/>
              </a:rPr>
              <a:t>PIRAMIDA ZDRAVJA</a:t>
            </a:r>
            <a:endParaRPr lang="sl-SI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Podnaslov 1"/>
          <p:cNvSpPr txBox="1">
            <a:spLocks/>
          </p:cNvSpPr>
          <p:nvPr/>
        </p:nvSpPr>
        <p:spPr>
          <a:xfrm>
            <a:off x="4247964" y="5517232"/>
            <a:ext cx="2162101" cy="4174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/>
          </a:p>
        </p:txBody>
      </p:sp>
      <p:sp>
        <p:nvSpPr>
          <p:cNvPr id="6" name="Podnaslov 1"/>
          <p:cNvSpPr txBox="1">
            <a:spLocks/>
          </p:cNvSpPr>
          <p:nvPr/>
        </p:nvSpPr>
        <p:spPr>
          <a:xfrm>
            <a:off x="6732240" y="5517232"/>
            <a:ext cx="2162101" cy="4174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/>
          </a:p>
        </p:txBody>
      </p:sp>
      <p:sp>
        <p:nvSpPr>
          <p:cNvPr id="7" name="Podnaslov 1"/>
          <p:cNvSpPr txBox="1">
            <a:spLocks/>
          </p:cNvSpPr>
          <p:nvPr/>
        </p:nvSpPr>
        <p:spPr>
          <a:xfrm>
            <a:off x="4067944" y="5517232"/>
            <a:ext cx="2162101" cy="4174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/>
          </a:p>
        </p:txBody>
      </p:sp>
      <p:sp>
        <p:nvSpPr>
          <p:cNvPr id="8" name="Podnaslov 1"/>
          <p:cNvSpPr txBox="1">
            <a:spLocks/>
          </p:cNvSpPr>
          <p:nvPr/>
        </p:nvSpPr>
        <p:spPr>
          <a:xfrm>
            <a:off x="4067943" y="5873961"/>
            <a:ext cx="2162101" cy="4174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602385" y="6152893"/>
            <a:ext cx="2801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dirty="0"/>
              <a:t>OGLJIKOVI HIDRATI</a:t>
            </a:r>
          </a:p>
        </p:txBody>
      </p:sp>
      <p:sp>
        <p:nvSpPr>
          <p:cNvPr id="9" name="Pravokotnik 8"/>
          <p:cNvSpPr/>
          <p:nvPr/>
        </p:nvSpPr>
        <p:spPr>
          <a:xfrm>
            <a:off x="6168303" y="5354970"/>
            <a:ext cx="1462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dirty="0" smtClean="0"/>
              <a:t>MAŠČOBE</a:t>
            </a:r>
            <a:endParaRPr lang="sl-SI" sz="2400" dirty="0"/>
          </a:p>
        </p:txBody>
      </p:sp>
      <p:sp>
        <p:nvSpPr>
          <p:cNvPr id="10" name="Pravokotnik 9"/>
          <p:cNvSpPr/>
          <p:nvPr/>
        </p:nvSpPr>
        <p:spPr>
          <a:xfrm>
            <a:off x="251520" y="5287870"/>
            <a:ext cx="2638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dirty="0" smtClean="0"/>
              <a:t>MINERALNE SNOVI</a:t>
            </a:r>
            <a:endParaRPr lang="sl-SI" sz="2400" dirty="0"/>
          </a:p>
        </p:txBody>
      </p:sp>
      <p:sp>
        <p:nvSpPr>
          <p:cNvPr id="11" name="Pravokotnik 10"/>
          <p:cNvSpPr/>
          <p:nvPr/>
        </p:nvSpPr>
        <p:spPr>
          <a:xfrm>
            <a:off x="3519641" y="5909558"/>
            <a:ext cx="32954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smtClean="0"/>
              <a:t>VITAMINI,VLAKNINE</a:t>
            </a:r>
            <a:endParaRPr lang="sl-SI" sz="2400" dirty="0"/>
          </a:p>
        </p:txBody>
      </p:sp>
      <p:sp>
        <p:nvSpPr>
          <p:cNvPr id="12" name="Pravokotnik 11"/>
          <p:cNvSpPr/>
          <p:nvPr/>
        </p:nvSpPr>
        <p:spPr>
          <a:xfrm>
            <a:off x="6168303" y="6199060"/>
            <a:ext cx="2021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dirty="0" smtClean="0"/>
              <a:t>BELJAKOVINE</a:t>
            </a:r>
            <a:endParaRPr lang="sl-SI" sz="2400" dirty="0"/>
          </a:p>
        </p:txBody>
      </p:sp>
      <p:sp>
        <p:nvSpPr>
          <p:cNvPr id="15" name="Pravokotnik 14"/>
          <p:cNvSpPr/>
          <p:nvPr/>
        </p:nvSpPr>
        <p:spPr>
          <a:xfrm>
            <a:off x="3841276" y="5354970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dirty="0" smtClean="0"/>
              <a:t>SLADKOR</a:t>
            </a:r>
            <a:endParaRPr lang="sl-SI" sz="2400" dirty="0"/>
          </a:p>
        </p:txBody>
      </p:sp>
      <p:sp>
        <p:nvSpPr>
          <p:cNvPr id="2" name="Levi zaviti oklepaj 1"/>
          <p:cNvSpPr/>
          <p:nvPr/>
        </p:nvSpPr>
        <p:spPr>
          <a:xfrm rot="10800000" flipH="1">
            <a:off x="3203059" y="1628800"/>
            <a:ext cx="216023" cy="8640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 b="1" dirty="0"/>
          </a:p>
        </p:txBody>
      </p:sp>
      <p:sp>
        <p:nvSpPr>
          <p:cNvPr id="16" name="Pravokotnik 15"/>
          <p:cNvSpPr/>
          <p:nvPr/>
        </p:nvSpPr>
        <p:spPr>
          <a:xfrm>
            <a:off x="6548060" y="5836030"/>
            <a:ext cx="942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dirty="0" smtClean="0"/>
              <a:t>VODA</a:t>
            </a:r>
            <a:endParaRPr lang="sl-SI" sz="2400" dirty="0"/>
          </a:p>
        </p:txBody>
      </p:sp>
      <p:sp>
        <p:nvSpPr>
          <p:cNvPr id="17" name="Pravokotnik 16"/>
          <p:cNvSpPr/>
          <p:nvPr/>
        </p:nvSpPr>
        <p:spPr>
          <a:xfrm>
            <a:off x="2057175" y="5704395"/>
            <a:ext cx="1343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dirty="0" smtClean="0"/>
              <a:t>GIBANJE</a:t>
            </a:r>
            <a:endParaRPr lang="sl-SI" sz="2400" dirty="0"/>
          </a:p>
        </p:txBody>
      </p:sp>
      <p:cxnSp>
        <p:nvCxnSpPr>
          <p:cNvPr id="20" name="Raven puščični povezovalnik 19"/>
          <p:cNvCxnSpPr/>
          <p:nvPr/>
        </p:nvCxnSpPr>
        <p:spPr>
          <a:xfrm flipH="1">
            <a:off x="5817548" y="3290971"/>
            <a:ext cx="592516" cy="78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Ukrivljen povezovalnik 27"/>
          <p:cNvCxnSpPr/>
          <p:nvPr/>
        </p:nvCxnSpPr>
        <p:spPr>
          <a:xfrm rot="10800000">
            <a:off x="5135022" y="2132857"/>
            <a:ext cx="1275043" cy="1120869"/>
          </a:xfrm>
          <a:prstGeom prst="curvedConnector3">
            <a:avLst>
              <a:gd name="adj1" fmla="val 1621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9016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12"/>
    </mc:Choice>
    <mc:Fallback xmlns="">
      <p:transition spd="slow" advTm="305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2.5E-6 0.00023 C -0.01007 -0.00139 -0.02049 -0.00209 -0.02934 -0.00394 C -0.03351 -0.00486 -0.04097 -0.01204 -0.04288 -0.01297 C -0.04514 -0.01412 -0.04931 -0.01435 -0.05226 -0.01528 C -0.06094 -0.02871 -0.04931 -0.0132 -0.06216 -0.02431 C -0.06511 -0.02685 -0.07379 -0.03843 -0.075 -0.04074 C -0.07674 -0.04306 -0.07726 -0.0456 -0.07847 -0.04815 C -0.08091 -0.05509 -0.08143 -0.06158 -0.0849 -0.06852 L -0.08785 -0.07454 C -0.08906 -0.09283 -0.08906 -0.11088 -0.09132 -0.12917 C -0.09132 -0.13148 -0.09254 -0.13403 -0.09427 -0.13658 C -0.09601 -0.13843 -0.09896 -0.13982 -0.1007 -0.14167 C -0.10365 -0.14398 -0.10538 -0.14653 -0.10712 -0.14908 C -0.10834 -0.15047 -0.10903 -0.15185 -0.11077 -0.15301 L -0.11719 -0.15695 C -0.12535 -0.16945 -0.11302 -0.15648 -0.13004 -0.16297 C -0.13177 -0.16366 -0.13646 -0.17199 -0.13646 -0.17176 C -0.1382 -0.17315 -0.14115 -0.17431 -0.14288 -0.1757 C -0.14462 -0.17685 -0.14531 -0.17824 -0.14636 -0.1794 C -0.14983 -0.18426 -0.14931 -0.1831 -0.14931 -0.18588 L -0.14288 -0.18681 " pathEditMode="relative" rAng="0" ptsTypes="AAAAAAAAAAAAAAAAA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62 -0.00718 L -0.04462 -0.00648 C -0.01337 -0.02639 -0.04271 -0.00787 -0.02691 -0.01898 C -0.01754 -0.02593 -0.01684 -0.02523 -0.00886 -0.03264 C -0.00712 -0.03449 -0.00556 -0.03634 -0.00382 -0.03796 C -0.00122 -0.04028 0.00208 -0.04213 0.00451 -0.04491 C 0.00642 -0.04722 0.00712 -0.05 0.0092 -0.05278 C 0.01423 -0.05903 0.02101 -0.06481 0.02569 -0.07153 C 0.03021 -0.07801 0.03351 -0.08241 0.03698 -0.08889 C 0.04045 -0.09537 0.04201 -0.10208 0.0467 -0.10787 C 0.05295 -0.11435 0.05035 -0.11111 0.05503 -0.1169 C 0.05555 -0.11898 0.0559 -0.12083 0.05677 -0.12268 C 0.05764 -0.12477 0.0592 -0.12685 0.06007 -0.12893 C 0.06128 -0.1331 0.06128 -0.13634 0.06337 -0.14005 C 0.06423 -0.14143 0.06545 -0.14259 0.06667 -0.14398 C 0.06719 -0.14583 0.06753 -0.14768 0.06805 -0.1493 C 0.06857 -0.15069 0.06962 -0.15185 0.06979 -0.15324 C 0.07066 -0.15718 0.07101 -0.16042 0.0717 -0.16389 C 0.07101 -0.17037 0.07066 -0.17662 0.06979 -0.1831 C 0.06962 -0.18449 0.06927 -0.18565 0.06805 -0.1868 C 0.06684 -0.18843 0.06476 -0.18935 0.06337 -0.19097 C 0.06215 -0.19329 0.06163 -0.1956 0.06007 -0.19768 C 0.05885 -0.19907 0.0566 -0.20023 0.05503 -0.20162 C 0.05382 -0.20278 0.05295 -0.20417 0.05173 -0.20579 C 0.04878 -0.21273 0.05121 -0.2088 0.04357 -0.21782 L 0.04028 -0.22176 L 0.03698 -0.22569 C 0.03524 -0.23079 0.03559 -0.22847 0.03559 -0.23264 L 0.03559 -0.23241 C 0.0316 -0.23542 0.02743 -0.23773 0.02396 -0.24051 C 0.02187 -0.2419 0.02066 -0.24421 0.01892 -0.24606 C 0.01805 -0.24722 0.01719 -0.24884 0.01562 -0.25 C 0.01441 -0.25093 0.0125 -0.25162 0.01094 -0.25278 C 0.01042 -0.25393 0.01007 -0.25555 0.0092 -0.25671 C 0.00833 -0.2581 0.00677 -0.25926 0.0059 -0.26065 C -0.00174 -0.275 0.00677 -0.26366 -0.00052 -0.27292 C -0.00122 -0.275 -0.00208 -0.27708 -0.00243 -0.2794 C -0.00382 -0.29491 -0.00382 -0.2956 -0.00382 -0.30463 L -0.00382 -0.3044 " pathEditMode="relative" rAng="0" ptsTypes="AAAAAAAAAAAAAAAAAAAAAAAAAAAAAAAAAAA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-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1.38889E-6 0.0007 C 0.00642 -0.00254 0.01302 -0.00579 0.02083 -0.00764 C 0.04809 -0.01389 0.0342 -0.00764 0.05208 -0.01111 C 0.05729 -0.01227 0.06146 -0.01412 0.06632 -0.01528 C 0.16094 -0.03148 0.08142 -0.0169 0.14323 -0.025 C 0.15052 -0.02592 0.15746 -0.02754 0.16441 -0.02893 C 0.17187 -0.02963 0.17899 -0.03009 0.18594 -0.03125 C 0.22795 -0.03842 0.18767 -0.03449 0.22673 -0.03727 C 0.23125 -0.03796 0.23646 -0.03889 0.24132 -0.03981 C 0.26493 -0.04444 0.25 -0.0419 0.26753 -0.04583 C 0.27292 -0.04722 0.27882 -0.04815 0.28403 -0.04954 C 0.30451 -0.05532 0.28212 -0.05208 0.30573 -0.0544 C 0.30868 -0.05579 0.31163 -0.05717 0.31545 -0.05833 C 0.3191 -0.05972 0.32361 -0.06065 0.32726 -0.06204 C 0.33212 -0.06366 0.33698 -0.06574 0.34149 -0.06805 C 0.3467 -0.0706 0.35069 -0.07361 0.3559 -0.07546 C 0.35937 -0.07685 0.36267 -0.07801 0.36562 -0.07917 C 0.38455 -0.08842 0.37222 -0.08542 0.38715 -0.08819 C 0.38871 -0.08981 0.38941 -0.0919 0.39167 -0.09329 C 0.3934 -0.09444 0.39739 -0.09444 0.3993 -0.09537 C 0.40156 -0.09768 0.4026 -0.10046 0.40382 -0.10301 C 0.40486 -0.10486 0.40538 -0.10625 0.4059 -0.10787 C 0.40677 -0.10926 0.40833 -0.11042 0.40851 -0.11157 C 0.40955 -0.11366 0.41059 -0.11597 0.41163 -0.11782 C 0.40955 -0.13981 0.40833 -0.16157 0.4059 -0.18356 C 0.4059 -0.18634 0.40538 -0.18889 0.40382 -0.1912 C 0.4026 -0.19352 0.40087 -0.19606 0.3993 -0.19861 C 0.39618 -0.21273 0.39167 -0.23796 0.38715 -0.25208 C 0.38489 -0.2581 0.38194 -0.26898 0.37743 -0.27546 C 0.37569 -0.27847 0.37222 -0.28125 0.37014 -0.28426 C 0.36805 -0.2875 0.36701 -0.29143 0.36562 -0.29537 C 0.36458 -0.29792 0.36458 -0.30046 0.36337 -0.30254 C 0.36059 -0.30648 0.3566 -0.30995 0.35364 -0.31389 L 0.34653 -0.33634 C 0.34548 -0.33889 0.34548 -0.34143 0.34427 -0.34375 C 0.33802 -0.35486 0.34132 -0.34954 0.3342 -0.35995 C 0.32934 -0.37523 0.33559 -0.35926 0.32726 -0.37454 C 0.32604 -0.37708 0.32587 -0.37893 0.32483 -0.38079 C 0.32361 -0.38403 0.32118 -0.3875 0.31979 -0.39074 C 0.3191 -0.39329 0.3191 -0.39583 0.31788 -0.39815 C 0.31667 -0.4 0.31441 -0.40139 0.31285 -0.40324 C 0.3125 -0.40787 0.31267 -0.41273 0.31076 -0.4169 C 0.30937 -0.41967 0.30555 -0.42199 0.3033 -0.42454 C 0.30156 -0.42685 0.30017 -0.42917 0.29844 -0.43171 C 0.29496 -0.45139 0.29878 -0.43912 0.29132 -0.45555 C 0.2875 -0.46412 0.29132 -0.45879 0.28403 -0.46643 C 0.28212 -0.47268 0.27864 -0.4787 0.27708 -0.48495 C 0.27621 -0.48912 0.27587 -0.49259 0.27465 -0.49629 C 0.27309 -0.50069 0.27118 -0.50463 0.26996 -0.50879 C 0.26302 -0.53079 0.27274 -0.50949 0.2625 -0.52986 C 0.25677 -0.56342 0.26476 -0.52662 0.25555 -0.55347 C 0.25434 -0.55694 0.25382 -0.56065 0.25312 -0.56458 C 0.25087 -0.57361 0.24861 -0.57847 0.24618 -0.58796 C 0.24531 -0.59097 0.24444 -0.59398 0.2434 -0.59676 C 0.24132 -0.6044 0.23889 -0.61157 0.23385 -0.61898 C 0.23316 -0.62014 0.23316 -0.62176 0.23125 -0.62268 C 0.22899 -0.62477 0.22517 -0.62616 0.2217 -0.62801 C 0.22101 -0.62893 0.22153 -0.63079 0.21979 -0.63148 C 0.21562 -0.6331 0.20538 -0.63403 0.20538 -0.63379 C 0.20469 -0.63518 0.20503 -0.6368 0.2026 -0.63773 C 0.19844 -0.63935 0.19323 -0.63935 0.18854 -0.64004 L 0.18125 -0.6412 C 0.17899 -0.64167 0.17656 -0.64236 0.17448 -0.64259 L 0.16441 -0.64398 C 0.15191 -0.64838 0.16094 -0.64606 0.13837 -0.64768 C 0.12587 -0.64861 0.11996 -0.64954 0.10729 -0.65 C 0.10451 -0.65 0.10226 -0.65 0.1 -0.65 L 0.1 -0.64977 L 0.10955 -0.65 L 0.10955 -0.64907 L 0.10955 -0.64884 " pathEditMode="relative" rAng="0" ptsTypes="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3" y="-3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96 0.00371 L -0.09496 0.00463 C -0.10312 -0.00254 -0.10798 -0.00555 -0.11215 -0.01134 C -0.11475 -0.01481 -0.11892 -0.02222 -0.11892 -0.02199 C -0.12013 -0.03032 -0.12083 -0.03842 -0.12204 -0.04676 C -0.12309 -0.05231 -0.125 -0.05764 -0.12569 -0.06319 C -0.12691 -0.07407 -0.12829 -0.08472 -0.12847 -0.09583 C -0.12829 -0.12384 -0.1276 -0.15208 -0.12569 -0.18032 C -0.125 -0.18565 -0.11823 -0.19051 -0.11527 -0.19583 C -0.11475 -0.19745 -0.11475 -0.1993 -0.11215 -0.20116 C -0.10989 -0.20278 -0.10573 -0.20393 -0.10173 -0.20532 C -0.09566 -0.21273 -0.10243 -0.20602 -0.09218 -0.21342 C -0.08923 -0.21528 -0.08784 -0.21713 -0.08541 -0.21875 C -0.08246 -0.22037 -0.07795 -0.22153 -0.075 -0.22315 C -0.07239 -0.2243 -0.07013 -0.22546 -0.06823 -0.22708 C -0.06267 -0.23148 -0.06753 -0.23148 -0.05798 -0.23518 C -0.05538 -0.23634 -0.05121 -0.23704 -0.04826 -0.23773 C -0.03958 -0.24768 -0.04496 -0.24375 -0.03402 -0.25 C -0.03333 -0.25139 -0.02986 -0.2581 -0.02725 -0.25972 C -0.02378 -0.26273 -0.01632 -0.26481 -0.01406 -0.26782 C -0.01215 -0.2706 -0.01145 -0.27361 -0.00729 -0.27592 C -0.00312 -0.27893 0.00365 -0.28102 0.00625 -0.28426 C 0.01112 -0.29004 0.0073 -0.28704 0.01667 -0.29236 C 0.01719 -0.29375 0.02084 -0.30023 0.02344 -0.30208 C 0.0257 -0.30393 0.02987 -0.30555 0.03299 -0.30741 C 0.0415 -0.31736 0.03108 -0.30486 0.03976 -0.3169 C 0.0408 -0.31829 0.04202 -0.31967 0.04341 -0.32083 C 0.0441 -0.32176 0.04827 -0.3294 0.05018 -0.33055 C 0.05243 -0.33194 0.05695 -0.33333 0.06042 -0.33472 C 0.06112 -0.3375 0.06233 -0.34004 0.06337 -0.34282 C 0.06789 -0.35116 0.06528 -0.34537 0.07014 -0.35231 C 0.07275 -0.35579 0.075 -0.35949 0.07691 -0.36319 C 0.08559 -0.37824 0.08247 -0.37129 0.08716 -0.38426 C 0.0941 -0.42384 0.09271 -0.41041 0.08716 -0.47384 C 0.08716 -0.47546 0.0849 -0.47662 0.08368 -0.47824 C 0.08247 -0.47986 0.08247 -0.48171 0.08039 -0.48356 C 0.07691 -0.48657 0.06719 -0.49166 0.06719 -0.49143 C 0.05625 -0.50879 0.06945 -0.4875 0.06042 -0.50116 C 0.05851 -0.50324 0.05625 -0.50856 0.05313 -0.51088 C 0.05209 -0.51227 0.04879 -0.51366 0.04636 -0.51481 C 0.04462 -0.51759 0.04341 -0.52037 0.03976 -0.52315 C 0.03108 -0.53009 0.03594 -0.52685 0.02622 -0.53241 C 0.01719 -0.54352 0.03108 -0.53079 0.01268 -0.53796 C 0.01042 -0.53912 0.01112 -0.54097 0.0099 -0.54213 C 0.00782 -0.54352 0.00556 -0.54514 0.00243 -0.54629 C -0.01701 -0.55509 -0.01406 -0.55393 -0.03107 -0.55856 C -0.03333 -0.55972 -0.03472 -0.56157 -0.03784 -0.5625 C -0.04079 -0.56342 -0.04444 -0.56319 -0.04826 -0.56389 C -0.05243 -0.56481 -0.05659 -0.56574 -0.06145 -0.56666 C -0.06823 -0.56782 -0.07795 -0.56875 -0.08541 -0.56944 C -0.09496 -0.57523 -0.08732 -0.57291 -0.10573 -0.57477 C -0.1085 -0.57523 -0.11527 -0.57592 -0.11527 -0.57569 L -0.11527 -0.57477 " pathEditMode="relative" rAng="0" ptsTypes="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5.55556E-7 0.00023 C -0.00625 -0.00347 -0.01198 -0.00833 -0.0184 -0.01042 C -0.01979 -0.01088 -0.02118 -0.01111 -0.0224 -0.01157 C -0.02465 -0.0125 -0.02639 -0.01366 -0.02865 -0.01412 C -0.03038 -0.01481 -0.03264 -0.01505 -0.03455 -0.01551 C -0.05417 -0.02963 -0.02795 -0.01227 -0.05069 -0.02199 C -0.05313 -0.02292 -0.05451 -0.02593 -0.05694 -0.02708 C -0.05868 -0.02801 -0.06094 -0.02778 -0.06302 -0.02824 C -0.06615 -0.02917 -0.0691 -0.02963 -0.07205 -0.03079 C -0.07448 -0.03194 -0.07674 -0.03356 -0.07917 -0.03472 C -0.08281 -0.03657 -0.08646 -0.03796 -0.09028 -0.03981 C -0.09323 -0.04144 -0.09618 -0.04352 -0.09931 -0.04491 C -0.10243 -0.04653 -0.10556 -0.04745 -0.10851 -0.04884 C -0.11163 -0.05046 -0.11458 -0.05255 -0.11754 -0.05394 C -0.12222 -0.05602 -0.12708 -0.05694 -0.13194 -0.05903 C -0.13611 -0.06111 -0.13993 -0.06435 -0.14392 -0.06667 C -0.14688 -0.06852 -0.15017 -0.06991 -0.15313 -0.07199 C -0.16024 -0.07639 -0.16719 -0.08125 -0.17431 -0.08588 C -0.1783 -0.08866 -0.18264 -0.09051 -0.18646 -0.09375 C -0.18941 -0.0963 -0.19236 -0.09907 -0.19566 -0.10139 C -0.20816 -0.10995 -0.1974 -0.09931 -0.21181 -0.11134 C -0.21424 -0.11366 -0.21632 -0.1169 -0.21892 -0.11898 C -0.22205 -0.12176 -0.22587 -0.12292 -0.22899 -0.12546 C -0.2316 -0.12755 -0.23351 -0.13125 -0.23611 -0.1331 C -0.24115 -0.13727 -0.24722 -0.13912 -0.25226 -0.14352 L -0.29774 -0.18194 L -0.3099 -0.19213 C -0.31302 -0.19468 -0.31597 -0.19769 -0.3191 -0.19977 C -0.32413 -0.20324 -0.32934 -0.20648 -0.3342 -0.21019 C -0.34236 -0.21597 -0.34219 -0.21852 -0.35052 -0.22662 C -0.35504 -0.23102 -0.36007 -0.23472 -0.36476 -0.23935 C -0.36806 -0.24282 -0.37135 -0.2463 -0.37483 -0.24954 C -0.37934 -0.25394 -0.38403 -0.2581 -0.38889 -0.2625 C -0.39375 -0.26667 -0.3974 -0.26921 -0.40208 -0.27384 C -0.40642 -0.27824 -0.41406 -0.28657 -0.41944 -0.29051 C -0.42222 -0.29306 -0.42552 -0.29444 -0.4283 -0.29699 C -0.43108 -0.29931 -0.43281 -0.30255 -0.43542 -0.30463 C -0.43924 -0.30787 -0.44392 -0.30949 -0.44774 -0.3125 C -0.45347 -0.31713 -0.45851 -0.32384 -0.46493 -0.32755 C -0.46806 -0.32917 -0.47101 -0.33056 -0.47396 -0.33264 C -0.47708 -0.33495 -0.48004 -0.33796 -0.48316 -0.34028 C -0.48611 -0.34259 -0.48941 -0.34421 -0.49219 -0.34676 C -0.4941 -0.34861 -0.49514 -0.35162 -0.49722 -0.35324 C -0.49948 -0.35509 -0.50208 -0.35556 -0.50434 -0.35694 C -0.50833 -0.35995 -0.50816 -0.36111 -0.51146 -0.36481 C -0.51267 -0.3662 -0.51424 -0.36713 -0.51545 -0.36852 C -0.51667 -0.36968 -0.51736 -0.3713 -0.5184 -0.37245 C -0.51927 -0.37315 -0.52066 -0.37338 -0.52153 -0.37361 L -0.5276 -0.38148 C -0.52865 -0.38264 -0.52969 -0.3838 -0.53073 -0.38519 C -0.5316 -0.38704 -0.53247 -0.38889 -0.53385 -0.39028 C -0.53976 -0.39792 -0.53576 -0.39028 -0.5408 -0.39815 C -0.54896 -0.41065 -0.5434 -0.40556 -0.54983 -0.41088 C -0.55295 -0.41667 -0.55504 -0.4213 -0.55903 -0.42616 C -0.56406 -0.43264 -0.56007 -0.42431 -0.5651 -0.43241 C -0.56632 -0.43449 -0.56701 -0.43681 -0.56806 -0.43889 C -0.5691 -0.44051 -0.57014 -0.44213 -0.57101 -0.44398 C -0.57222 -0.44606 -0.57309 -0.44838 -0.57413 -0.45046 C -0.5842 -0.46921 -0.57083 -0.44352 -0.58021 -0.45926 C -0.58576 -0.46852 -0.58056 -0.46343 -0.58646 -0.46829 C -0.58733 -0.47037 -0.58819 -0.47269 -0.58941 -0.47477 C -0.59028 -0.47616 -0.59149 -0.47708 -0.59236 -0.47847 C -0.59635 -0.48588 -0.58976 -0.47917 -0.59653 -0.48495 C -0.59879 -0.49421 -0.59531 -0.4831 -0.60052 -0.49259 C -0.60104 -0.49375 -0.60087 -0.49537 -0.60156 -0.49653 C -0.60226 -0.49792 -0.60382 -0.49884 -0.60451 -0.50046 C -0.60538 -0.50185 -0.60573 -0.50394 -0.6066 -0.50556 C -0.60781 -0.5081 -0.60955 -0.51042 -0.61059 -0.51319 C -0.61389 -0.52106 -0.61181 -0.51667 -0.61667 -0.52593 L -0.61875 -0.52986 C -0.61927 -0.53241 -0.62014 -0.53495 -0.62083 -0.5375 C -0.62118 -0.53912 -0.62135 -0.54074 -0.6217 -0.54236 C -0.62222 -0.54421 -0.62309 -0.54583 -0.62361 -0.54745 C -0.62344 -0.55833 -0.62326 -0.56898 -0.62274 -0.57963 C -0.62257 -0.5838 -0.62205 -0.58843 -0.62083 -0.59236 C -0.62014 -0.59421 -0.61962 -0.59606 -0.61875 -0.59745 C -0.61788 -0.59907 -0.61649 -0.6 -0.61563 -0.60139 C -0.61476 -0.60301 -0.61441 -0.60486 -0.61372 -0.60648 C -0.61233 -0.60949 -0.61024 -0.61273 -0.60851 -0.61551 C -0.60625 -0.61944 -0.60625 -0.62037 -0.60365 -0.62454 C -0.6026 -0.62593 -0.60174 -0.62731 -0.60052 -0.62824 C -0.59965 -0.62894 -0.59844 -0.62917 -0.5974 -0.62963 C -0.59705 -0.63009 -0.59149 -0.63542 -0.59045 -0.63588 C -0.58715 -0.63773 -0.58368 -0.63866 -0.58021 -0.63981 C -0.57934 -0.64074 -0.5783 -0.64167 -0.57726 -0.64236 C -0.57396 -0.64444 -0.56927 -0.64444 -0.56615 -0.64491 C -0.55017 -0.64792 -0.56024 -0.64745 -0.54688 -0.64745 L -0.54688 -0.6463 " pathEditMode="relative" rAng="0" ptsTypes="AAAAAAAAAAAAAAAAAAAAAAAAAAAAAAA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81" y="-3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097 0.01019 L -0.14097 0.01042 C -0.14357 0.00671 -0.146 0.00278 -0.14878 -0.00023 C -0.14947 -0.00093 -0.15086 -0.00069 -0.15156 -0.00139 C -0.15781 -0.0081 -0.14913 -0.00347 -0.15642 -0.00648 C -0.15833 -0.00833 -0.16059 -0.00949 -0.16215 -0.01181 C -0.16388 -0.01389 -0.16527 -0.0162 -0.16701 -0.01806 C -0.16788 -0.01898 -0.16892 -0.01875 -0.16996 -0.01944 C -0.17204 -0.02083 -0.17899 -0.02685 -0.18055 -0.02847 C -0.18177 -0.02963 -0.18316 -0.03079 -0.18437 -0.03218 C -0.18541 -0.03333 -0.18611 -0.03495 -0.18715 -0.03611 C -0.18802 -0.03681 -0.18906 -0.03681 -0.1901 -0.03727 C -0.19305 -0.04028 -0.19531 -0.04468 -0.19878 -0.0463 L -0.20451 -0.04884 C -0.20572 -0.05093 -0.20677 -0.0537 -0.20833 -0.05532 C -0.20972 -0.05671 -0.21163 -0.05671 -0.21319 -0.05787 C -0.21423 -0.05856 -0.2151 -0.05949 -0.21597 -0.06042 C -0.21736 -0.06157 -0.21857 -0.06343 -0.22013 -0.06435 C -0.22135 -0.06505 -0.22326 -0.06505 -0.22482 -0.06551 C -0.22829 -0.06875 -0.22986 -0.07037 -0.23437 -0.07315 C -0.23524 -0.07384 -0.23645 -0.07407 -0.23715 -0.07454 C -0.23767 -0.075 -0.24288 -0.08032 -0.24392 -0.08102 C -0.24513 -0.08171 -0.24652 -0.08171 -0.24774 -0.08218 C -0.24895 -0.08264 -0.24965 -0.0831 -0.25069 -0.08356 C -0.25086 -0.0838 -0.25642 -0.08935 -0.25746 -0.08981 C -0.25902 -0.09074 -0.26059 -0.09074 -0.26215 -0.0912 C -0.26371 -0.09213 -0.26493 -0.09259 -0.26597 -0.09375 C -0.26718 -0.09468 -0.26788 -0.0963 -0.26909 -0.09768 C -0.27257 -0.10185 -0.27187 -0.10093 -0.27569 -0.10278 C -0.27691 -0.10393 -0.27812 -0.10556 -0.27951 -0.10648 C -0.28038 -0.10718 -0.28159 -0.10741 -0.28246 -0.10787 C -0.28472 -0.10903 -0.28697 -0.11018 -0.28906 -0.11157 C -0.29045 -0.11273 -0.29166 -0.11435 -0.29288 -0.11551 C -0.29409 -0.11643 -0.29548 -0.11713 -0.29687 -0.11806 C -0.30364 -0.12315 -0.29913 -0.12106 -0.30538 -0.12315 C -0.30729 -0.12454 -0.30885 -0.12569 -0.31041 -0.12708 C -0.31163 -0.12824 -0.31267 -0.12986 -0.31423 -0.13079 C -0.31579 -0.13194 -0.31736 -0.13264 -0.31892 -0.13356 C -0.32152 -0.13704 -0.32239 -0.13843 -0.32569 -0.1412 C -0.32934 -0.14421 -0.33402 -0.14583 -0.33715 -0.15023 C -0.34097 -0.15532 -0.33871 -0.15347 -0.34392 -0.15532 C -0.34809 -0.15926 -0.34774 -0.15949 -0.3526 -0.16296 C -0.35399 -0.16389 -0.3552 -0.16435 -0.35642 -0.16551 C -0.36267 -0.17153 -0.3552 -0.16829 -0.36406 -0.1706 C -0.36597 -0.17199 -0.36805 -0.17292 -0.36979 -0.17454 C -0.37118 -0.17546 -0.37239 -0.17731 -0.37378 -0.17824 C -0.37517 -0.1794 -0.37691 -0.18009 -0.37847 -0.18079 C -0.38281 -0.18287 -0.38263 -0.18148 -0.38715 -0.18472 C -0.39513 -0.19051 -0.38663 -0.18727 -0.39583 -0.18981 C -0.3993 -0.19653 -0.39618 -0.19213 -0.40277 -0.19491 C -0.41458 -0.20023 -0.39739 -0.19514 -0.41128 -0.19884 C -0.41493 -0.20255 -0.41562 -0.20347 -0.41979 -0.20648 C -0.42309 -0.2088 -0.42586 -0.21204 -0.42951 -0.21296 L -0.43524 -0.21412 C -0.4368 -0.21551 -0.43854 -0.21667 -0.4401 -0.21806 C -0.44132 -0.21921 -0.44236 -0.22106 -0.44392 -0.22199 C -0.446 -0.22315 -0.44843 -0.22338 -0.45069 -0.22454 C -0.4526 -0.22546 -0.45451 -0.22708 -0.45642 -0.22824 C -0.45798 -0.22917 -0.45954 -0.23009 -0.46128 -0.23079 C -0.4651 -0.23866 -0.46041 -0.23148 -0.46979 -0.23588 C -0.47135 -0.23681 -0.47239 -0.23866 -0.47378 -0.23981 C -0.49166 -0.25579 -0.4677 -0.23403 -0.48229 -0.2463 C -0.48368 -0.24745 -0.48489 -0.24884 -0.48628 -0.25 C -0.48784 -0.25139 -0.48941 -0.25255 -0.49097 -0.25393 C -0.49236 -0.25509 -0.4934 -0.25671 -0.49479 -0.25787 C -0.49722 -0.25926 -0.49947 -0.25995 -0.50156 -0.26157 C -0.50954 -0.26736 -0.50104 -0.26389 -0.51024 -0.26921 C -0.51944 -0.27477 -0.50729 -0.26366 -0.52083 -0.27454 C -0.52361 -0.27662 -0.52569 -0.27986 -0.52847 -0.28218 C -0.53003 -0.28333 -0.53177 -0.28472 -0.53333 -0.28588 C -0.53663 -0.28843 -0.54027 -0.29028 -0.54392 -0.29236 C -0.54635 -0.29583 -0.54843 -0.29884 -0.55156 -0.30139 C -0.5526 -0.30208 -0.55347 -0.30208 -0.55451 -0.30255 C -0.55538 -0.30393 -0.55625 -0.30532 -0.55746 -0.30648 C -0.55868 -0.30787 -0.55989 -0.3088 -0.56128 -0.31042 C -0.56579 -0.31643 -0.56093 -0.31181 -0.56406 -0.31806 C -0.56475 -0.31944 -0.56597 -0.3206 -0.56701 -0.32176 C -0.57048 -0.33588 -0.56493 -0.31458 -0.56979 -0.32963 C -0.57204 -0.33588 -0.57274 -0.34329 -0.57361 -0.35 C -0.57309 -0.35694 -0.57257 -0.36366 -0.5717 -0.3706 C -0.57152 -0.37268 -0.57135 -0.375 -0.57083 -0.37685 C -0.57048 -0.37847 -0.56944 -0.3794 -0.56892 -0.38079 C -0.56805 -0.38426 -0.56666 -0.39028 -0.5651 -0.39352 C -0.56441 -0.39514 -0.56319 -0.39606 -0.56215 -0.39745 C -0.56128 -0.40116 -0.56128 -0.40301 -0.55833 -0.40509 C -0.55659 -0.40648 -0.5526 -0.40764 -0.5526 -0.40741 C -0.54635 -0.41319 -0.55138 -0.40972 -0.53819 -0.41157 C -0.53159 -0.4125 -0.52951 -0.41343 -0.52274 -0.41528 L -0.47083 -0.41412 C -0.46822 -0.41389 -0.46562 -0.41343 -0.46319 -0.41273 C -0.46128 -0.4125 -0.45937 -0.41204 -0.45729 -0.41157 C -0.4552 -0.41111 -0.45295 -0.41088 -0.45069 -0.41018 C -0.44791 -0.40949 -0.44496 -0.40833 -0.44201 -0.40764 C -0.43125 -0.40509 -0.42031 -0.40579 -0.40937 -0.40509 C -0.40833 -0.40463 -0.40746 -0.40417 -0.40642 -0.40393 C -0.4052 -0.40347 -0.40382 -0.40324 -0.40277 -0.40255 C -0.40191 -0.40231 -0.40121 -0.40162 -0.40086 -0.40139 L -0.38038 -0.38727 " pathEditMode="relative" rAng="0" ptsTypes="AAAAAAAAAAAAAAAAAAAAAAAAAAAAAAAA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32" y="-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77 -0.0132 L -0.1677 -0.01273 C -0.16718 -0.01505 -0.16649 -0.01713 -0.16562 -0.01852 C -0.16493 -0.01968 -0.16215 -0.02084 -0.1618 -0.02107 C -0.16059 -0.02176 -0.15954 -0.02269 -0.1585 -0.02361 C -0.15781 -0.02408 -0.15711 -0.02431 -0.15642 -0.02477 C -0.15607 -0.0257 -0.15573 -0.02662 -0.1552 -0.02755 C -0.15468 -0.02871 -0.15399 -0.02894 -0.15347 -0.0301 C -0.14965 -0.03843 -0.15451 -0.02848 -0.15139 -0.03403 C -0.15104 -0.03473 -0.15069 -0.03611 -0.15017 -0.03658 C -0.14965 -0.0375 -0.14878 -0.0375 -0.14809 -0.03773 C -0.14791 -0.0382 -0.14757 -0.03843 -0.14722 -0.03889 C -0.14687 -0.03959 -0.14652 -0.04121 -0.14618 -0.04167 C -0.14566 -0.04236 -0.14496 -0.0426 -0.14461 -0.04306 C -0.14027 -0.04769 -0.14444 -0.04398 -0.14114 -0.04676 C -0.14062 -0.04769 -0.14027 -0.04885 -0.13993 -0.04954 C -0.13941 -0.05023 -0.13871 -0.05023 -0.13802 -0.0507 C -0.13767 -0.05116 -0.13715 -0.05162 -0.13663 -0.05209 C -0.13628 -0.05278 -0.13593 -0.05417 -0.13541 -0.05463 C -0.13454 -0.05556 -0.13402 -0.05556 -0.13316 -0.05602 C -0.13264 -0.05648 -0.13211 -0.05695 -0.13159 -0.05741 C -0.13142 -0.0581 -0.1309 -0.05926 -0.13073 -0.05996 C -0.13003 -0.06158 -0.12899 -0.06181 -0.12812 -0.06227 C -0.12725 -0.06297 -0.12656 -0.06412 -0.12569 -0.06482 C -0.12482 -0.06551 -0.1243 -0.06551 -0.12343 -0.06621 C -0.12274 -0.06667 -0.12031 -0.06945 -0.11927 -0.07014 C -0.1184 -0.0706 -0.1177 -0.07084 -0.11684 -0.07153 C -0.11579 -0.07223 -0.11475 -0.07338 -0.11371 -0.07408 C -0.11128 -0.07547 -0.11111 -0.07477 -0.10885 -0.07662 C -0.10798 -0.07732 -0.10711 -0.07848 -0.10625 -0.07917 C -0.1052 -0.0801 -0.10399 -0.08102 -0.10277 -0.08172 C -0.10191 -0.08218 -0.10121 -0.08241 -0.10034 -0.08334 C -0.09948 -0.0838 -0.09861 -0.08519 -0.09774 -0.08588 C -0.09652 -0.08658 -0.09514 -0.08658 -0.09357 -0.08681 C -0.09323 -0.08727 -0.09288 -0.08773 -0.09236 -0.0882 C -0.09062 -0.08959 -0.08871 -0.09028 -0.0868 -0.0919 C -0.08316 -0.0956 -0.08507 -0.09422 -0.08107 -0.09584 C -0.0802 -0.09676 -0.07934 -0.09815 -0.07864 -0.09861 C -0.07673 -0.09977 -0.07326 -0.10116 -0.07326 -0.10093 C -0.07274 -0.10209 -0.07222 -0.10301 -0.07187 -0.10371 C -0.07135 -0.10463 -0.06996 -0.10625 -0.06996 -0.10602 C -0.06701 -0.11505 -0.07204 -0.10093 -0.0677 -0.11158 C -0.0651 -0.11783 -0.0677 -0.11343 -0.06562 -0.11644 C -0.06527 -0.11783 -0.0651 -0.11945 -0.06475 -0.12037 C -0.06441 -0.12107 -0.06423 -0.12107 -0.06389 -0.12176 C -0.06336 -0.12269 -0.06284 -0.12431 -0.06232 -0.1257 C -0.06198 -0.12824 -0.06163 -0.13125 -0.06111 -0.13334 C -0.06093 -0.13473 -0.06041 -0.13588 -0.06024 -0.13704 C -0.05989 -0.13935 -0.05989 -0.14167 -0.05937 -0.14352 C -0.0592 -0.14514 -0.05868 -0.14676 -0.0585 -0.14861 C -0.05816 -0.1507 -0.05798 -0.15278 -0.05764 -0.15533 C -0.05746 -0.15648 -0.05729 -0.15787 -0.05711 -0.15903 C -0.05694 -0.16042 -0.05677 -0.16135 -0.05677 -0.16273 C -0.05555 -0.17662 -0.05694 -0.15857 -0.05555 -0.17454 C -0.05555 -0.1757 -0.05538 -0.17709 -0.0552 -0.17824 C -0.05503 -0.18056 -0.05486 -0.18287 -0.05468 -0.18496 C -0.05451 -0.18588 -0.05451 -0.18727 -0.05434 -0.18866 C -0.05416 -0.19005 -0.05399 -0.19098 -0.05382 -0.19236 C -0.05347 -0.19491 -0.05347 -0.19792 -0.05312 -0.20023 C -0.05295 -0.20371 -0.0526 -0.20718 -0.05243 -0.21065 C -0.05225 -0.21227 -0.05225 -0.21412 -0.05208 -0.21574 C -0.05191 -0.21783 -0.05156 -0.21991 -0.05139 -0.22223 C -0.05139 -0.22408 -0.05121 -0.2257 -0.05121 -0.22755 C -0.05069 -0.23565 -0.05069 -0.22894 -0.05034 -0.24422 C -0.04982 -0.25695 -0.05034 -0.25139 -0.04948 -0.26088 C -0.04913 -0.26435 -0.04913 -0.26898 -0.04878 -0.27246 C -0.04861 -0.275 -0.04826 -0.27732 -0.04826 -0.28033 C -0.04809 -0.28264 -0.04774 -0.29514 -0.04757 -0.29699 C -0.04774 -0.30787 -0.04774 -0.31829 -0.04791 -0.32917 C -0.04809 -0.33264 -0.04826 -0.33611 -0.04861 -0.33935 C -0.04861 -0.3419 -0.04878 -0.34468 -0.04878 -0.34723 C -0.04878 -0.35602 -0.04895 -0.36459 -0.04913 -0.37292 C -0.04913 -0.37685 -0.04948 -0.38102 -0.04948 -0.38449 C -0.04948 -0.40324 -0.0493 -0.42246 -0.04913 -0.44121 C -0.04913 -0.44329 -0.04861 -0.45394 -0.04826 -0.45787 C -0.04809 -0.45949 -0.04774 -0.46158 -0.04757 -0.4632 C -0.04739 -0.46459 -0.04722 -0.46574 -0.04704 -0.46713 C -0.04652 -0.47547 -0.04704 -0.4706 -0.04548 -0.4801 L -0.04496 -0.4838 C -0.04427 -0.49306 -0.04514 -0.48172 -0.04392 -0.49283 C -0.04392 -0.49422 -0.04392 -0.49537 -0.04375 -0.49676 C -0.04375 -0.49838 -0.04357 -0.50023 -0.0434 -0.50185 C -0.0434 -0.50348 -0.04305 -0.50463 -0.04288 -0.50602 C -0.04201 -0.5213 -0.04218 -0.5125 -0.04218 -0.53102 L -0.04218 -0.53033 " pathEditMode="relative" rAng="0" ptsTypes="AAAAAAAAAAAAAAAAAAAAAAAAAAAAAAAA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7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44 -0.02431 L 0.12344 -0.02384 C 0.12465 -0.02778 0.12587 -0.03148 0.12761 -0.03472 C 0.12847 -0.03611 0.12952 -0.03727 0.13073 -0.03843 C 0.1316 -0.03935 0.14028 -0.04792 0.14375 -0.05023 C 0.14514 -0.05116 0.1467 -0.05185 0.14809 -0.05278 C 0.15504 -0.05903 0.14757 -0.05556 0.15452 -0.05833 C 0.16719 -0.07014 0.15295 -0.05787 0.16545 -0.06597 C 0.17518 -0.07269 0.16511 -0.06806 0.17292 -0.0713 C 0.17396 -0.07245 0.17483 -0.07407 0.17622 -0.07523 C 0.19462 -0.09005 0.17014 -0.06713 0.18906 -0.08403 C 0.2033 -0.09699 0.18559 -0.08125 0.1967 -0.09074 C 0.19827 -0.0919 0.19948 -0.09352 0.20087 -0.09468 C 0.20261 -0.09607 0.20469 -0.09699 0.20643 -0.09838 C 0.21285 -0.1044 0.20643 -0.10093 0.21285 -0.1037 C 0.21441 -0.10509 0.21563 -0.10648 0.21719 -0.10764 C 0.21806 -0.10833 0.21945 -0.1081 0.22049 -0.10903 C 0.22153 -0.10995 0.2224 -0.11181 0.22379 -0.11273 C 0.22535 -0.11435 0.22743 -0.11505 0.22899 -0.11667 C 0.23542 -0.12269 0.22882 -0.11968 0.23663 -0.12199 C 0.23785 -0.12338 0.23854 -0.12477 0.23993 -0.12593 C 0.2408 -0.12662 0.24202 -0.12662 0.24306 -0.12708 C 0.24427 -0.12778 0.24514 -0.12894 0.24636 -0.12963 C 0.24705 -0.13102 0.2474 -0.13287 0.24844 -0.13357 C 0.25 -0.13495 0.25226 -0.13449 0.25399 -0.13495 C 0.25486 -0.13542 0.25608 -0.13565 0.25712 -0.13634 C 0.25903 -0.1375 0.26077 -0.13889 0.2625 -0.14028 C 0.26372 -0.14097 0.26441 -0.14213 0.2658 -0.14282 C 0.26719 -0.14352 0.26858 -0.14352 0.27014 -0.14398 C 0.27101 -0.14444 0.27222 -0.14491 0.27327 -0.14537 C 0.28316 -0.15324 0.26754 -0.14097 0.28195 -0.15185 C 0.2842 -0.1537 0.28611 -0.15602 0.28837 -0.15718 C 0.29202 -0.1588 0.29583 -0.15972 0.29913 -0.16227 C 0.30104 -0.16343 0.30261 -0.16528 0.30469 -0.1662 C 0.31094 -0.16968 0.30695 -0.16574 0.31215 -0.16875 C 0.32049 -0.17361 0.31458 -0.17153 0.32205 -0.17523 C 0.33195 -0.18032 0.31389 -0.16921 0.33264 -0.18032 C 0.33386 -0.18125 0.33455 -0.18264 0.33594 -0.1831 C 0.34063 -0.18565 0.33924 -0.18333 0.3434 -0.18565 C 0.35382 -0.1919 0.34479 -0.18796 0.35226 -0.19097 C 0.35469 -0.19282 0.35816 -0.19583 0.36077 -0.19745 C 0.36233 -0.19838 0.36702 -0.19977 0.3684 -0.2 C 0.36927 -0.20093 0.37031 -0.20208 0.37153 -0.20255 C 0.37292 -0.20324 0.37448 -0.20347 0.37604 -0.20394 C 0.37847 -0.20486 0.3809 -0.20556 0.38333 -0.20648 C 0.38906 -0.20857 0.38438 -0.20694 0.39097 -0.21042 C 0.39393 -0.21181 0.39636 -0.2125 0.39948 -0.21319 C 0.41077 -0.21968 0.39514 -0.21088 0.41146 -0.2169 C 0.41285 -0.21736 0.41354 -0.21898 0.41476 -0.21944 C 0.41615 -0.22014 0.41771 -0.22037 0.4191 -0.22083 C 0.43299 -0.22593 0.42396 -0.22384 0.43646 -0.22593 C 0.43733 -0.22685 0.43837 -0.22824 0.43958 -0.2287 C 0.4408 -0.2294 0.44236 -0.22963 0.44375 -0.23009 C 0.44636 -0.23079 0.44879 -0.23171 0.45139 -0.23264 C 0.45261 -0.2331 0.45347 -0.23333 0.45469 -0.2338 C 0.45729 -0.23519 0.45955 -0.23681 0.46233 -0.23773 C 0.46458 -0.23866 0.46719 -0.23866 0.46979 -0.23912 C 0.47656 -0.24468 0.46875 -0.23912 0.48056 -0.24282 C 0.48212 -0.24329 0.48333 -0.24514 0.4849 -0.2456 C 0.48837 -0.24676 0.49566 -0.24815 0.49566 -0.24792 C 0.49688 -0.24907 0.49774 -0.25023 0.49896 -0.25069 C 0.50174 -0.25208 0.50486 -0.25232 0.50747 -0.25347 C 0.51215 -0.25509 0.50972 -0.2544 0.51511 -0.25602 C 0.51632 -0.25671 0.51719 -0.25787 0.5184 -0.25857 C 0.52431 -0.26181 0.52448 -0.26088 0.53038 -0.2625 C 0.53125 -0.26296 0.53247 -0.26343 0.53351 -0.26389 C 0.53455 -0.26482 0.53559 -0.26574 0.53681 -0.26644 C 0.54167 -0.26898 0.54011 -0.26644 0.54445 -0.26898 C 0.54549 -0.26968 0.54636 -0.27083 0.5474 -0.27153 C 0.55504 -0.27662 0.55399 -0.27593 0.55938 -0.27824 C 0.56997 -0.2875 0.55886 -0.27847 0.56702 -0.28333 C 0.57031 -0.28519 0.57101 -0.2875 0.57465 -0.28982 C 0.57552 -0.29074 0.57674 -0.29074 0.57761 -0.2912 C 0.57847 -0.29306 0.57865 -0.29491 0.57986 -0.2963 C 0.58108 -0.29769 0.58299 -0.29792 0.5842 -0.29884 C 0.58611 -0.30046 0.58802 -0.30208 0.58958 -0.30417 C 0.59688 -0.31273 0.58646 -0.3037 0.59497 -0.31065 C 0.59583 -0.31204 0.59653 -0.31319 0.59722 -0.31458 C 0.59792 -0.3162 0.59827 -0.31829 0.59931 -0.31968 C 0.60018 -0.32083 0.60139 -0.3213 0.60261 -0.32245 C 0.60868 -0.33357 0.60122 -0.31921 0.60573 -0.33009 C 0.60677 -0.33241 0.60799 -0.33449 0.60903 -0.33657 C 0.61163 -0.35162 0.61059 -0.34329 0.60799 -0.3706 C 0.60764 -0.37245 0.60747 -0.37407 0.60695 -0.37569 C 0.60608 -0.37778 0.60486 -0.37917 0.60365 -0.38079 C 0.60278 -0.38218 0.60208 -0.38333 0.60139 -0.38495 C 0.60087 -0.38611 0.60104 -0.38773 0.60052 -0.38889 C 0.59948 -0.39028 0.59809 -0.3912 0.59722 -0.39259 C 0.59566 -0.39514 0.59288 -0.40023 0.59288 -0.4 C 0.58993 -0.4 0.58698 -0.40023 0.5842 -0.39907 C 0.58177 -0.39792 0.57761 -0.39398 0.57761 -0.39375 C 0.57708 -0.39259 0.5757 -0.39167 0.57552 -0.39005 C 0.57552 -0.38958 0.57656 -0.3794 0.57761 -0.37708 C 0.57865 -0.37546 0.58004 -0.37454 0.58108 -0.37315 C 0.58351 -0.36968 0.58281 -0.36806 0.58646 -0.36528 C 0.58733 -0.36458 0.58854 -0.36435 0.58958 -0.36389 C 0.5908 -0.36273 0.59149 -0.36111 0.59288 -0.36019 C 0.59479 -0.3588 0.59722 -0.35833 0.59931 -0.35764 C 0.6066 -0.35532 0.60903 -0.35417 0.61667 -0.3537 C 0.63316 -0.35232 0.64965 -0.35185 0.66615 -0.35093 C 0.66997 -0.34954 0.67014 -0.34954 0.67379 -0.34699 C 0.67847 -0.34398 0.67587 -0.34444 0.68143 -0.3419 C 0.68177 -0.3419 0.68212 -0.3419 0.68264 -0.3419 L 0.68264 -0.34074 " pathEditMode="relative" rAng="0" ptsTypes="AAAAAAAAAAAAAAAAAAAAAAAAAAAAAAAAAAAAAAAAAAAAAAAAAAAAAAAAAAAAAAAAAAAAAAAAAAAAAAAAAAAAAAAAAAAAAAAAAAAAAA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-1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ctrTitle"/>
          </p:nvPr>
        </p:nvSpPr>
        <p:spPr>
          <a:xfrm>
            <a:off x="755577" y="404664"/>
            <a:ext cx="4320480" cy="584742"/>
          </a:xfrm>
        </p:spPr>
        <p:txBody>
          <a:bodyPr/>
          <a:lstStyle/>
          <a:p>
            <a:pPr marL="182880" indent="0">
              <a:buNone/>
            </a:pPr>
            <a:r>
              <a:rPr lang="sl-SI" sz="2400" dirty="0" smtClean="0"/>
              <a:t>ZAKAJ JIH POTREBUJEMO?   </a:t>
            </a:r>
            <a:endParaRPr lang="sl-SI" sz="2000" dirty="0"/>
          </a:p>
        </p:txBody>
      </p:sp>
      <p:sp>
        <p:nvSpPr>
          <p:cNvPr id="4" name="Zaokroži kota na diagonali pravokotnika 3"/>
          <p:cNvSpPr/>
          <p:nvPr/>
        </p:nvSpPr>
        <p:spPr>
          <a:xfrm>
            <a:off x="716206" y="1196752"/>
            <a:ext cx="1728192" cy="576064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OGLJIKOVI HIDRATI</a:t>
            </a:r>
            <a:endParaRPr lang="sl-SI" dirty="0"/>
          </a:p>
        </p:txBody>
      </p:sp>
      <p:sp>
        <p:nvSpPr>
          <p:cNvPr id="5" name="Zaokroži kota na diagonali pravokotnika 4"/>
          <p:cNvSpPr/>
          <p:nvPr/>
        </p:nvSpPr>
        <p:spPr>
          <a:xfrm>
            <a:off x="699576" y="2035393"/>
            <a:ext cx="1728192" cy="576064"/>
          </a:xfrm>
          <a:prstGeom prst="round2Diag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BELJAKOVINE</a:t>
            </a:r>
            <a:endParaRPr lang="sl-SI" dirty="0"/>
          </a:p>
        </p:txBody>
      </p:sp>
      <p:sp>
        <p:nvSpPr>
          <p:cNvPr id="7" name="Zaokroži kota na diagonali pravokotnika 6"/>
          <p:cNvSpPr/>
          <p:nvPr/>
        </p:nvSpPr>
        <p:spPr>
          <a:xfrm>
            <a:off x="646538" y="3801138"/>
            <a:ext cx="1728192" cy="576064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MAŠČOBE</a:t>
            </a:r>
            <a:endParaRPr lang="sl-SI" dirty="0"/>
          </a:p>
        </p:txBody>
      </p:sp>
      <p:sp>
        <p:nvSpPr>
          <p:cNvPr id="8" name="Zaokroži kota na diagonali pravokotnika 7"/>
          <p:cNvSpPr/>
          <p:nvPr/>
        </p:nvSpPr>
        <p:spPr>
          <a:xfrm>
            <a:off x="646538" y="2924944"/>
            <a:ext cx="1728192" cy="576064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VITAMINI IN MINERALI</a:t>
            </a:r>
            <a:endParaRPr lang="sl-SI" dirty="0"/>
          </a:p>
        </p:txBody>
      </p:sp>
      <p:sp>
        <p:nvSpPr>
          <p:cNvPr id="9" name="Zaobljeni pravokotnik 8"/>
          <p:cNvSpPr/>
          <p:nvPr/>
        </p:nvSpPr>
        <p:spPr>
          <a:xfrm>
            <a:off x="4511155" y="2196523"/>
            <a:ext cx="3528392" cy="5771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ZA ENERGIJO</a:t>
            </a:r>
            <a:endParaRPr lang="sl-SI" dirty="0"/>
          </a:p>
        </p:txBody>
      </p:sp>
      <p:sp>
        <p:nvSpPr>
          <p:cNvPr id="13" name="Zaobljeni pravokotnik 12"/>
          <p:cNvSpPr/>
          <p:nvPr/>
        </p:nvSpPr>
        <p:spPr>
          <a:xfrm>
            <a:off x="4511155" y="5531502"/>
            <a:ext cx="3528392" cy="5606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SO ZAŠČITNE SNOVI</a:t>
            </a:r>
            <a:endParaRPr lang="sl-SI" dirty="0"/>
          </a:p>
        </p:txBody>
      </p:sp>
      <p:sp>
        <p:nvSpPr>
          <p:cNvPr id="14" name="Zaobljeni pravokotnik 13"/>
          <p:cNvSpPr/>
          <p:nvPr/>
        </p:nvSpPr>
        <p:spPr>
          <a:xfrm>
            <a:off x="4511155" y="1303273"/>
            <a:ext cx="3528392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ZA RAST IN OBNOVO</a:t>
            </a:r>
            <a:endParaRPr lang="sl-SI" dirty="0"/>
          </a:p>
        </p:txBody>
      </p:sp>
      <p:sp>
        <p:nvSpPr>
          <p:cNvPr id="15" name="Zaobljeni pravokotnik 14"/>
          <p:cNvSpPr/>
          <p:nvPr/>
        </p:nvSpPr>
        <p:spPr>
          <a:xfrm>
            <a:off x="4470481" y="2960948"/>
            <a:ext cx="3528392" cy="5400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SO ZALOGA ENERGIJE</a:t>
            </a:r>
            <a:endParaRPr lang="sl-SI" dirty="0"/>
          </a:p>
        </p:txBody>
      </p:sp>
      <p:sp>
        <p:nvSpPr>
          <p:cNvPr id="16" name="Zaobljeni pravokotnik 15"/>
          <p:cNvSpPr/>
          <p:nvPr/>
        </p:nvSpPr>
        <p:spPr>
          <a:xfrm>
            <a:off x="4470481" y="4616646"/>
            <a:ext cx="3528392" cy="5280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ZA DELOVANJE PREBAVIL</a:t>
            </a:r>
            <a:endParaRPr lang="sl-SI" dirty="0"/>
          </a:p>
        </p:txBody>
      </p:sp>
      <p:sp>
        <p:nvSpPr>
          <p:cNvPr id="17" name="Zaokroži kota na diagonali pravokotnika 16"/>
          <p:cNvSpPr/>
          <p:nvPr/>
        </p:nvSpPr>
        <p:spPr>
          <a:xfrm>
            <a:off x="646538" y="4592651"/>
            <a:ext cx="1728192" cy="576064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VODA</a:t>
            </a:r>
            <a:endParaRPr lang="sl-SI" dirty="0"/>
          </a:p>
        </p:txBody>
      </p:sp>
      <p:sp>
        <p:nvSpPr>
          <p:cNvPr id="18" name="Zaokroži kota na diagonali pravokotnika 17"/>
          <p:cNvSpPr/>
          <p:nvPr/>
        </p:nvSpPr>
        <p:spPr>
          <a:xfrm>
            <a:off x="646538" y="5516068"/>
            <a:ext cx="1728192" cy="576064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VLAKNINE</a:t>
            </a:r>
            <a:endParaRPr lang="sl-SI" dirty="0"/>
          </a:p>
        </p:txBody>
      </p:sp>
      <p:sp>
        <p:nvSpPr>
          <p:cNvPr id="19" name="Zaobljeni pravokotnik 18"/>
          <p:cNvSpPr/>
          <p:nvPr/>
        </p:nvSpPr>
        <p:spPr>
          <a:xfrm>
            <a:off x="4511155" y="3781211"/>
            <a:ext cx="3528392" cy="5280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ZA DELOVANJE VSEGA TELESA</a:t>
            </a:r>
            <a:endParaRPr lang="sl-SI" dirty="0"/>
          </a:p>
        </p:txBody>
      </p:sp>
      <p:cxnSp>
        <p:nvCxnSpPr>
          <p:cNvPr id="24" name="Raven puščični povezovalnik 23"/>
          <p:cNvCxnSpPr>
            <a:stCxn id="4" idx="0"/>
            <a:endCxn id="9" idx="1"/>
          </p:cNvCxnSpPr>
          <p:nvPr/>
        </p:nvCxnSpPr>
        <p:spPr>
          <a:xfrm>
            <a:off x="2444398" y="1484784"/>
            <a:ext cx="2066757" cy="10003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en puščični povezovalnik 25"/>
          <p:cNvCxnSpPr>
            <a:stCxn id="5" idx="0"/>
            <a:endCxn id="14" idx="1"/>
          </p:cNvCxnSpPr>
          <p:nvPr/>
        </p:nvCxnSpPr>
        <p:spPr>
          <a:xfrm flipV="1">
            <a:off x="2427768" y="1591305"/>
            <a:ext cx="2083387" cy="732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en puščični povezovalnik 27"/>
          <p:cNvCxnSpPr>
            <a:stCxn id="8" idx="0"/>
            <a:endCxn id="13" idx="1"/>
          </p:cNvCxnSpPr>
          <p:nvPr/>
        </p:nvCxnSpPr>
        <p:spPr>
          <a:xfrm>
            <a:off x="2374730" y="3212976"/>
            <a:ext cx="2136425" cy="25988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en puščični povezovalnik 29"/>
          <p:cNvCxnSpPr>
            <a:stCxn id="7" idx="0"/>
            <a:endCxn id="15" idx="1"/>
          </p:cNvCxnSpPr>
          <p:nvPr/>
        </p:nvCxnSpPr>
        <p:spPr>
          <a:xfrm flipV="1">
            <a:off x="2374730" y="3230978"/>
            <a:ext cx="2095751" cy="8581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en puščični povezovalnik 31"/>
          <p:cNvCxnSpPr>
            <a:stCxn id="17" idx="0"/>
            <a:endCxn id="19" idx="1"/>
          </p:cNvCxnSpPr>
          <p:nvPr/>
        </p:nvCxnSpPr>
        <p:spPr>
          <a:xfrm flipV="1">
            <a:off x="2374730" y="4045248"/>
            <a:ext cx="2136425" cy="8354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en puščični povezovalnik 33"/>
          <p:cNvCxnSpPr>
            <a:stCxn id="18" idx="0"/>
            <a:endCxn id="16" idx="1"/>
          </p:cNvCxnSpPr>
          <p:nvPr/>
        </p:nvCxnSpPr>
        <p:spPr>
          <a:xfrm flipV="1">
            <a:off x="2374730" y="4880683"/>
            <a:ext cx="2095751" cy="9234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2217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78"/>
    </mc:Choice>
    <mc:Fallback xmlns="">
      <p:transition spd="slow" advTm="23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5966666" cy="2423346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>
                <a:hlinkClick r:id="rId3"/>
              </a:rPr>
              <a:t>Zdrava prehrana- nasveti</a:t>
            </a:r>
            <a:endParaRPr lang="sl-SI" dirty="0"/>
          </a:p>
        </p:txBody>
      </p:sp>
      <p:pic>
        <p:nvPicPr>
          <p:cNvPr id="3075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309562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3491880" y="4005064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l-SI" sz="2400" b="1" dirty="0" smtClean="0">
                <a:solidFill>
                  <a:schemeClr val="accent1">
                    <a:lumMod val="50000"/>
                  </a:schemeClr>
                </a:solidFill>
              </a:rPr>
              <a:t>Zakaj ga je dobro jesti VSAK DAN?</a:t>
            </a:r>
          </a:p>
          <a:p>
            <a:pPr algn="just"/>
            <a:endParaRPr lang="sl-SI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sl-SI" sz="2400" b="1" dirty="0" smtClean="0">
                <a:solidFill>
                  <a:schemeClr val="accent1">
                    <a:lumMod val="50000"/>
                  </a:schemeClr>
                </a:solidFill>
              </a:rPr>
              <a:t>Poišči kakšen pregovor o zdravju in jabolku ter ga zapiši. </a:t>
            </a:r>
            <a:endParaRPr lang="sl-SI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09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25"/>
    </mc:Choice>
    <mc:Fallback xmlns="">
      <p:transition spd="slow" advTm="20525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4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.9|3.1|3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1|3.5|1|3.4|1|4.6|0.8|1.8|1.2|3.2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1.6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6|2|2|2.4|2.1|2.2|2.1|2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.2|2.6|4.6|4.3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heme/theme1.xml><?xml version="1.0" encoding="utf-8"?>
<a:theme xmlns:a="http://schemas.openxmlformats.org/drawingml/2006/main" name="Sled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led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ed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798</TotalTime>
  <Words>169</Words>
  <Application>Microsoft Office PowerPoint</Application>
  <PresentationFormat>Diaprojekcija na zaslonu (4:3)</PresentationFormat>
  <Paragraphs>55</Paragraphs>
  <Slides>10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5" baseType="lpstr">
      <vt:lpstr>Arial Black</vt:lpstr>
      <vt:lpstr>Calibri</vt:lpstr>
      <vt:lpstr>Georgia</vt:lpstr>
      <vt:lpstr>Trebuchet MS</vt:lpstr>
      <vt:lpstr>Sled</vt:lpstr>
      <vt:lpstr>PESTRA IN URAVNOTEŽENA PREHRANA</vt:lpstr>
      <vt:lpstr>Zakaj jemo?</vt:lpstr>
      <vt:lpstr>           IZVOR ŽIVIL</vt:lpstr>
      <vt:lpstr>Živila razvrščamo na živalski izvor in rastlinski izvor.</vt:lpstr>
      <vt:lpstr>SESTAVINE HRANE</vt:lpstr>
      <vt:lpstr>HRANA VSEBUJE ŠE</vt:lpstr>
      <vt:lpstr>PIRAMIDA ZDRAVJA</vt:lpstr>
      <vt:lpstr>ZAKAJ JIH POTREBUJEMO?   </vt:lpstr>
      <vt:lpstr>Zdrava prehrana- nasveti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Ministrstvo za šolstvo,znanost in šport</dc:creator>
  <cp:lastModifiedBy>masef</cp:lastModifiedBy>
  <cp:revision>129</cp:revision>
  <dcterms:created xsi:type="dcterms:W3CDTF">2002-12-31T23:02:54Z</dcterms:created>
  <dcterms:modified xsi:type="dcterms:W3CDTF">2020-04-14T11:05:25Z</dcterms:modified>
</cp:coreProperties>
</file>