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2" r:id="rId5"/>
    <p:sldId id="261" r:id="rId6"/>
    <p:sldId id="259" r:id="rId7"/>
    <p:sldId id="260" r:id="rId8"/>
    <p:sldId id="274" r:id="rId9"/>
    <p:sldId id="257" r:id="rId10"/>
    <p:sldId id="258" r:id="rId11"/>
    <p:sldId id="263" r:id="rId12"/>
    <p:sldId id="275" r:id="rId13"/>
    <p:sldId id="264" r:id="rId14"/>
    <p:sldId id="269" r:id="rId15"/>
    <p:sldId id="265" r:id="rId16"/>
    <p:sldId id="266" r:id="rId17"/>
    <p:sldId id="268" r:id="rId18"/>
    <p:sldId id="267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88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2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6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21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60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0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03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5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77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66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0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89AD-28EB-4565-8489-02F744A7F7F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FB79-DFC0-497F-B991-5BC3E30FE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8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tx2">
                    <a:lumMod val="75000"/>
                  </a:schemeClr>
                </a:solidFill>
              </a:rPr>
              <a:t>NASELJE</a:t>
            </a:r>
            <a:endParaRPr lang="sl-SI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a</a:t>
            </a:r>
            <a:r>
              <a:rPr lang="sl-SI" dirty="0" smtClean="0">
                <a:solidFill>
                  <a:schemeClr val="tx1"/>
                </a:solidFill>
              </a:rPr>
              <a:t>li KRAJ je skupina prebivališč, ki tvorijo neko celoto.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7"/>
    </mc:Choice>
    <mc:Fallback xmlns="">
      <p:transition spd="slow" advTm="60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VELIKO MESTO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 smtClean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endParaRPr lang="sl-SI" dirty="0" smtClean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 smtClean="0"/>
              <a:t>MARIBOR</a:t>
            </a:r>
            <a:endParaRPr lang="sl-SI" dirty="0"/>
          </a:p>
        </p:txBody>
      </p:sp>
      <p:pic>
        <p:nvPicPr>
          <p:cNvPr id="2052" name="Picture 4" descr="https://mihakacafura.weebly.com/uploads/1/4/3/4/14348298/499774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5832"/>
            <a:ext cx="6412002" cy="42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0"/>
    </mc:Choice>
    <mc:Fallback xmlns="">
      <p:transition spd="slow" advTm="558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VELEMESTO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800" dirty="0" smtClean="0"/>
              <a:t>TOKIO, JAPONSKA</a:t>
            </a: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 algn="r">
              <a:buNone/>
            </a:pPr>
            <a:r>
              <a:rPr lang="sl-SI" sz="2800" dirty="0" smtClean="0"/>
              <a:t>NEW YORK , ZDA</a:t>
            </a:r>
            <a:endParaRPr lang="sl-SI" sz="2800" dirty="0"/>
          </a:p>
        </p:txBody>
      </p:sp>
      <p:pic>
        <p:nvPicPr>
          <p:cNvPr id="7170" name="Picture 2" descr="C:\Users\Uporabnik\Desktop\1024px-Blick_auf_Manhat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139952" cy="23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porabnik\Desktop\65028249_tokio_fp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35680" cy="19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"/>
    </mc:Choice>
    <mc:Fallback xmlns="">
      <p:transition spd="slow" advTm="630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POZNAMO ŠE: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4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"/>
    </mc:Choice>
    <mc:Fallback xmlns="">
      <p:transition spd="slow" advTm="40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/>
              <a:t>STARA MESTA </a:t>
            </a:r>
            <a:br>
              <a:rPr lang="sl-SI" sz="3600" dirty="0" smtClean="0"/>
            </a:br>
            <a:r>
              <a:rPr lang="sl-SI" sz="3600" dirty="0" smtClean="0"/>
              <a:t>so mesta z dolgo zgodovino. Pomeni, da so nastala pred mnogimi leti.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PTUJ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KAMNIK</a:t>
            </a:r>
            <a:endParaRPr lang="sl-SI" dirty="0"/>
          </a:p>
        </p:txBody>
      </p:sp>
      <p:pic>
        <p:nvPicPr>
          <p:cNvPr id="8194" name="Picture 2" descr="C:\Users\Uporabnik\Desktop\Ptuj-nasl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508104" cy="15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porabnik\Desktop\uWQ7D0dEC7xH5Lbivs_-GcroeWFj8-IPKOv4BLvxTiUrX4x5FaaeeNeabvUiHfmEwjwGyd9gGIwQ5Vj2D-1-hgfiu6257tkZM_bCeR96AaxKtruSXSklEhBOidMZW6T52PFBqCSRBQ8TQJQtrAobhls7p8_vXaD1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22" y="4221088"/>
            <a:ext cx="3374504" cy="2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"/>
    </mc:Choice>
    <mc:Fallback xmlns="">
      <p:transition spd="slow" advTm="86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RIM, ITALIJA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                   ATENE, GRČIJA</a:t>
            </a:r>
            <a:endParaRPr lang="sl-SI" dirty="0"/>
          </a:p>
        </p:txBody>
      </p:sp>
      <p:pic>
        <p:nvPicPr>
          <p:cNvPr id="13314" name="Picture 2" descr="C:\Users\Uporabnik\Desktop\rim-iz-zraka-italij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0296"/>
            <a:ext cx="43361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porabnik\Desktop\1280px-Attica_06-13_Athens_36_View_from_Lycabet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4355976" cy="29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 smtClean="0"/>
              <a:t>MODERNA MESTA so mlajša mesta. </a:t>
            </a:r>
            <a:br>
              <a:rPr lang="sl-SI" sz="3600" dirty="0" smtClean="0"/>
            </a:br>
            <a:r>
              <a:rPr lang="sl-SI" sz="3600" dirty="0" smtClean="0"/>
              <a:t>Gradila so se načrtno.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NOVA GORICA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                                          DUBAJ, ZAE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218" name="Picture 2" descr="C:\Users\Uporabnik\Desktop\1024px-Nova_Gorica_0720069_1600x1062_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121152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ubai | emirate, United Arab Emirate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968552" cy="27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0"/>
    </mc:Choice>
    <mc:Fallback xmlns="">
      <p:transition spd="slow" advTm="78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NASELJA OB REKAH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NOVO MESTO OB REKI KRKI</a:t>
            </a:r>
            <a:endParaRPr lang="sl-SI" dirty="0"/>
          </a:p>
        </p:txBody>
      </p:sp>
      <p:pic>
        <p:nvPicPr>
          <p:cNvPr id="10242" name="Picture 2" descr="C:\Users\Uporabnik\Desktop\4ef55bdd6e273f2f_b5389edce86c2c5b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3759"/>
            <a:ext cx="6440308" cy="33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4"/>
    </mc:Choice>
    <mc:Fallback xmlns="">
      <p:transition spd="slow" advTm="61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LJUBLJANA OB REKI LJUBLJANICI</a:t>
            </a:r>
            <a:endParaRPr lang="sl-SI" dirty="0"/>
          </a:p>
        </p:txBody>
      </p:sp>
      <p:pic>
        <p:nvPicPr>
          <p:cNvPr id="12290" name="Picture 2" descr="BERGFEX: Ljubljana: Dopust Ljubljana - Potovati Ljublj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480720" cy="3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NASELJA OB MORJU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IZOLA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BARCELONA, ŠPANIJA</a:t>
            </a:r>
            <a:endParaRPr lang="sl-SI" dirty="0"/>
          </a:p>
        </p:txBody>
      </p:sp>
      <p:pic>
        <p:nvPicPr>
          <p:cNvPr id="11266" name="Picture 2" descr="C:\Users\Uporabnik\Desktop\aa2858a25691b061_6c862e042b782d6c@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04800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porabnik\Desktop\Port_Vell_Barcelona_Spain_-_Jan_2007-1024x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5548638" cy="16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1"/>
    </mc:Choice>
    <mc:Fallback xmlns="">
      <p:transition spd="slow" advTm="60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???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C:\Users\Uporabnik\Desktop\Postojna_iz_zra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719160" cy="4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3"/>
    </mc:Choice>
    <mc:Fallback xmlns="">
      <p:transition spd="slow" advTm="109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100" dirty="0" smtClean="0"/>
              <a:t>NASELJA LOČIMO po VELIKOSTI in POSELJENOSTI.</a:t>
            </a:r>
          </a:p>
          <a:p>
            <a:pPr marL="0" indent="0">
              <a:buNone/>
            </a:pPr>
            <a:r>
              <a:rPr lang="sl-SI" sz="3100" dirty="0" smtClean="0"/>
              <a:t>Zato ločimo:</a:t>
            </a:r>
          </a:p>
          <a:p>
            <a:pPr marL="0" indent="0">
              <a:buNone/>
            </a:pPr>
            <a:endParaRPr lang="sl-SI" sz="3100" dirty="0"/>
          </a:p>
          <a:p>
            <a:pPr marL="0" indent="0">
              <a:buNone/>
            </a:pPr>
            <a:endParaRPr lang="sl-SI" sz="3100" dirty="0" smtClean="0"/>
          </a:p>
          <a:p>
            <a:pPr marL="0" indent="0">
              <a:buNone/>
            </a:pPr>
            <a:endParaRPr lang="sl-SI" sz="3100" dirty="0"/>
          </a:p>
          <a:p>
            <a:pPr marL="0" indent="0">
              <a:buNone/>
            </a:pPr>
            <a:endParaRPr lang="sl-SI" sz="3100" dirty="0" smtClean="0"/>
          </a:p>
          <a:p>
            <a:pPr marL="0" indent="0">
              <a:buNone/>
            </a:pPr>
            <a:r>
              <a:rPr lang="sl-SI" sz="3100" dirty="0"/>
              <a:t>p</a:t>
            </a:r>
            <a:r>
              <a:rPr lang="sl-SI" sz="3100" dirty="0" smtClean="0"/>
              <a:t>odeželska naselja        in      mestna naselja</a:t>
            </a:r>
          </a:p>
          <a:p>
            <a:pPr marL="0" indent="0">
              <a:buNone/>
            </a:pPr>
            <a:endParaRPr lang="sl-SI" sz="3100" dirty="0"/>
          </a:p>
        </p:txBody>
      </p:sp>
      <p:pic>
        <p:nvPicPr>
          <p:cNvPr id="1026" name="Picture 2" descr="C:\Users\Uporabnik\Desktop\Tihab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7537"/>
            <a:ext cx="3681368" cy="23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porabnik\Desktop\3e276db4f3293b45_ef3033adbadf04d6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07784"/>
            <a:ext cx="4107500" cy="23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5"/>
    </mc:Choice>
    <mc:Fallback xmlns="">
      <p:transition spd="slow" advTm="686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Sedaj si na vrsti ti!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 naslednjih fotografijah poskušaj ugotoviti  </a:t>
            </a:r>
            <a:r>
              <a:rPr lang="sl-SI" b="1" dirty="0" smtClean="0"/>
              <a:t>vrsto naselja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08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3"/>
    </mc:Choice>
    <mc:Fallback xmlns="">
      <p:transition spd="slow" advTm="814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Uporabnik\Desktop\cropped_ljutomer4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172"/>
            <a:ext cx="9144000" cy="41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Če si pomislil na MANJŠE MESTO, si imel prav!</a:t>
            </a:r>
          </a:p>
          <a:p>
            <a:pPr marL="0" indent="0">
              <a:buNone/>
            </a:pPr>
            <a:r>
              <a:rPr lang="sl-SI" dirty="0" smtClean="0"/>
              <a:t>Na fotografiji je Ljutomer, ki je primer manjšega mesta.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46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8"/>
    </mc:Choice>
    <mc:Fallback xmlns="">
      <p:transition spd="slow" advTm="937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 descr="C:\Users\Uporabnik\Desktop\depositphotos_322476312-stock-video-view-of-moscow-from-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00956" cy="48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2"/>
    </mc:Choice>
    <mc:Fallback xmlns="">
      <p:transition spd="slow" advTm="704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Tole je fotografija VELEMESTA. Na fotografiji je glavno mesto Rusije, Moskva.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3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1"/>
    </mc:Choice>
    <mc:Fallback xmlns="">
      <p:transition spd="slow" advTm="79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C:\Users\Uporabnik\Desktop\Planina_Postojna_Slov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585"/>
            <a:ext cx="9144000" cy="57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"/>
    </mc:Choice>
    <mc:Fallback xmlns="">
      <p:transition spd="slow" advTm="815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Tole je primer vaškega naselja. Na fotografiji je  Planina pri Rakeku.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7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4"/>
    </mc:Choice>
    <mc:Fallback xmlns="">
      <p:transition spd="slow" advTm="1570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C:\Users\Uporabnik\Desktop\0t8JitpUkFwbb3MOmWh3W2UE9h1V6dC89LvWq6BLs4yJBCyQy1HzCZdGR5bAQ-tDi5WzpbiX_i9aQutoXy9oY9xCAvxcc80qaoRt2k9FhC6yyc7WCzkAZf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13702" cy="38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1"/>
    </mc:Choice>
    <mc:Fallback xmlns="">
      <p:transition spd="slow" advTm="766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Tole je naselje ob morju. Na fotografiji je naše obalno mesto Koper.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04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5"/>
    </mc:Choice>
    <mc:Fallback xmlns="">
      <p:transition spd="slow" advTm="85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 descr="C:\Users\Uporabnik\Desktop\9_1_2-8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4" y="692696"/>
            <a:ext cx="64236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"/>
    </mc:Choice>
    <mc:Fallback xmlns="">
      <p:transition spd="slow" advTm="76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PODEŽELSKA NASELJA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Samotna kmetija (najmanjše podeželsko naselje, sestavlja jo 1 – 2 kmetiji)</a:t>
            </a:r>
          </a:p>
          <a:p>
            <a:r>
              <a:rPr lang="sl-SI" dirty="0" smtClean="0"/>
              <a:t>Zaselek (obsega 3 – 15 hiš)</a:t>
            </a:r>
          </a:p>
          <a:p>
            <a:r>
              <a:rPr lang="sl-SI" dirty="0" smtClean="0"/>
              <a:t>Vas (šteje do 3.000 prebivalcev): Ločimo </a:t>
            </a:r>
          </a:p>
          <a:p>
            <a:pPr>
              <a:buFontTx/>
              <a:buChar char="-"/>
            </a:pPr>
            <a:r>
              <a:rPr lang="sl-SI" dirty="0" smtClean="0"/>
              <a:t>gručasta vas</a:t>
            </a:r>
          </a:p>
          <a:p>
            <a:pPr>
              <a:buFontTx/>
              <a:buChar char="-"/>
            </a:pPr>
            <a:r>
              <a:rPr lang="sl-SI" dirty="0"/>
              <a:t>o</a:t>
            </a:r>
            <a:r>
              <a:rPr lang="sl-SI" dirty="0" smtClean="0"/>
              <a:t>bcestna vas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9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2"/>
    </mc:Choice>
    <mc:Fallback xmlns="">
      <p:transition spd="slow" advTm="1145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Tole je primer samotne kmetije.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mtClean="0"/>
              <a:t>BRAVO, prišel si do konca!  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2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0"/>
    </mc:Choice>
    <mc:Fallback xmlns="">
      <p:transition spd="slow" advTm="136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SAMOTNA KMETIJA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SAMOTNA KMETIJA NAD LOGARSKO DOLINO</a:t>
            </a:r>
            <a:endParaRPr lang="sl-SI" dirty="0"/>
          </a:p>
        </p:txBody>
      </p:sp>
      <p:pic>
        <p:nvPicPr>
          <p:cNvPr id="6146" name="Picture 2" descr="C:\Users\Uporabnik\Desktop\samot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0960"/>
            <a:ext cx="5239416" cy="35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5"/>
    </mc:Choice>
    <mc:Fallback xmlns="">
      <p:transition spd="slow" advTm="50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MANJŠI ZASELEK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 smtClean="0"/>
              <a:t>KOSTREVNICA PRI IZLAKAH</a:t>
            </a:r>
          </a:p>
        </p:txBody>
      </p:sp>
      <p:pic>
        <p:nvPicPr>
          <p:cNvPr id="5122" name="Picture 2" descr="C:\Users\Uporabnik\Desktop\Zaselek Kostrev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4" y="1733844"/>
            <a:ext cx="4982619" cy="3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"/>
    </mc:Choice>
    <mc:Fallback xmlns="">
      <p:transition spd="slow" advTm="56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GRUČASTA VAS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BUKOVJE</a:t>
            </a:r>
            <a:endParaRPr lang="sl-SI" dirty="0"/>
          </a:p>
        </p:txBody>
      </p:sp>
      <p:pic>
        <p:nvPicPr>
          <p:cNvPr id="3074" name="Picture 2" descr="C:\Users\Uporabnik\Desktop\926645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409700"/>
            <a:ext cx="5588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OBCESTNA VAS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CVEN PRI LJUTOMERU</a:t>
            </a:r>
            <a:endParaRPr lang="sl-SI" dirty="0"/>
          </a:p>
        </p:txBody>
      </p:sp>
      <p:pic>
        <p:nvPicPr>
          <p:cNvPr id="4098" name="Picture 2" descr="C:\Users\Uporabnik\Desktop\obcestno_c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3379"/>
            <a:ext cx="5715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0"/>
    </mc:Choice>
    <mc:Fallback xmlns="">
      <p:transition spd="slow" advTm="53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MESTNA NASELJA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Tudi mestna naselja ločimo po velikosti in številu prebivalcev. Poznamo:</a:t>
            </a:r>
          </a:p>
          <a:p>
            <a:r>
              <a:rPr lang="sl-SI" dirty="0" smtClean="0"/>
              <a:t>Manjša mesta (3.000 – 20.000 prebivalcev)</a:t>
            </a:r>
          </a:p>
          <a:p>
            <a:r>
              <a:rPr lang="sl-SI" dirty="0" smtClean="0"/>
              <a:t>Večja mesta (20.000 – 100.000 prebivalcev)</a:t>
            </a:r>
          </a:p>
          <a:p>
            <a:r>
              <a:rPr lang="sl-SI" dirty="0" smtClean="0"/>
              <a:t>Velemesta ali metropole (več milijonov prebivalcev)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19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MANJŠE MESTO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IDRIJA</a:t>
            </a:r>
            <a:endParaRPr lang="sl-SI" dirty="0"/>
          </a:p>
        </p:txBody>
      </p:sp>
      <p:pic>
        <p:nvPicPr>
          <p:cNvPr id="1026" name="Picture 2" descr="C:\Users\Uporabnik\Desktop\representative photo id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60640" cy="38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9"/>
    </mc:Choice>
    <mc:Fallback xmlns="">
      <p:transition spd="slow" advTm="474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274</Words>
  <Application>Microsoft Office PowerPoint</Application>
  <PresentationFormat>Diaprojekcija na zaslonu (4:3)</PresentationFormat>
  <Paragraphs>134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NASELJE</vt:lpstr>
      <vt:lpstr>PowerPointova predstavitev</vt:lpstr>
      <vt:lpstr>PODEŽELSKA NASELJA</vt:lpstr>
      <vt:lpstr>SAMOTNA KMETIJA</vt:lpstr>
      <vt:lpstr>MANJŠI ZASELEK</vt:lpstr>
      <vt:lpstr>GRUČASTA VAS</vt:lpstr>
      <vt:lpstr>OBCESTNA VAS</vt:lpstr>
      <vt:lpstr>MESTNA NASELJA</vt:lpstr>
      <vt:lpstr>MANJŠE MESTO</vt:lpstr>
      <vt:lpstr>VELIKO MESTO</vt:lpstr>
      <vt:lpstr>VELEMESTO</vt:lpstr>
      <vt:lpstr>POZNAMO ŠE:</vt:lpstr>
      <vt:lpstr>STARA MESTA  so mesta z dolgo zgodovino. Pomeni, da so nastala pred mnogimi leti.</vt:lpstr>
      <vt:lpstr>PowerPointova predstavitev</vt:lpstr>
      <vt:lpstr>MODERNA MESTA so mlajša mesta.  Gradila so se načrtno.</vt:lpstr>
      <vt:lpstr>NASELJA OB REKAH</vt:lpstr>
      <vt:lpstr>PowerPointova predstavitev</vt:lpstr>
      <vt:lpstr>NASELJA OB MORJU</vt:lpstr>
      <vt:lpstr>???</vt:lpstr>
      <vt:lpstr>Sedaj si na vrsti ti!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</dc:title>
  <dc:creator>Uporabnik</dc:creator>
  <cp:lastModifiedBy>masef</cp:lastModifiedBy>
  <cp:revision>21</cp:revision>
  <dcterms:created xsi:type="dcterms:W3CDTF">2020-04-18T21:00:02Z</dcterms:created>
  <dcterms:modified xsi:type="dcterms:W3CDTF">2020-04-19T17:06:04Z</dcterms:modified>
</cp:coreProperties>
</file>