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1"/>
  </p:notesMasterIdLst>
  <p:sldIdLst>
    <p:sldId id="272" r:id="rId2"/>
    <p:sldId id="260" r:id="rId3"/>
    <p:sldId id="262" r:id="rId4"/>
    <p:sldId id="261" r:id="rId5"/>
    <p:sldId id="273" r:id="rId6"/>
    <p:sldId id="264" r:id="rId7"/>
    <p:sldId id="263" r:id="rId8"/>
    <p:sldId id="274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6" autoAdjust="0"/>
    <p:restoredTop sz="94660"/>
  </p:normalViewPr>
  <p:slideViewPr>
    <p:cSldViewPr>
      <p:cViewPr varScale="1">
        <p:scale>
          <a:sx n="78" d="100"/>
          <a:sy n="78" d="100"/>
        </p:scale>
        <p:origin x="151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5EBFB-1FFA-469A-9377-32B1496EEA45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4DA5E-3A6D-40BB-8417-7C56E6C19D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323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4DA5E-3A6D-40BB-8417-7C56E6C19DC0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410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9D53CA1-0319-41F2-8357-0AA8DE207A35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177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283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26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818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9D53CA1-0319-41F2-8357-0AA8DE207A35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932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400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898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538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628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7336" y="292608"/>
            <a:ext cx="616305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r">
              <a:defRPr/>
            </a:lvl1pPr>
          </a:lstStyle>
          <a:p>
            <a:endParaRPr lang="sl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176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9D53CA1-0319-41F2-8357-0AA8DE207A35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019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9" name="Rectangle 8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9D53CA1-0319-41F2-8357-0AA8DE207A35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5107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gmV8z0G2pv4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gxUNxvsG7l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SejXhR6kE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bFczvJp0bp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https://www.youtube.com/watch?v=RAMqfq_G4Ms" TargetMode="Externa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2599689"/>
            <a:ext cx="3670176" cy="1658615"/>
          </a:xfrm>
        </p:spPr>
        <p:txBody>
          <a:bodyPr/>
          <a:lstStyle/>
          <a:p>
            <a:r>
              <a:rPr lang="sl-SI" sz="9600" b="1" dirty="0"/>
              <a:t>TELO</a:t>
            </a:r>
          </a:p>
        </p:txBody>
      </p:sp>
      <p:pic>
        <p:nvPicPr>
          <p:cNvPr id="4" name="Slika 3" descr="My Body: Body Parts worksheet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" t="28554" r="5248" b="3678"/>
          <a:stretch/>
        </p:blipFill>
        <p:spPr bwMode="auto">
          <a:xfrm>
            <a:off x="3851920" y="671508"/>
            <a:ext cx="5133340" cy="5514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2ED92E-5C5D-41D3-8472-9E82915A25CD}"/>
              </a:ext>
            </a:extLst>
          </p:cNvPr>
          <p:cNvSpPr txBox="1"/>
          <p:nvPr/>
        </p:nvSpPr>
        <p:spPr>
          <a:xfrm>
            <a:off x="-1116" y="6472823"/>
            <a:ext cx="3411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>
                <a:solidFill>
                  <a:schemeClr val="bg1"/>
                </a:solidFill>
              </a:rPr>
              <a:t>Pripravili: Karmen Petrovčič in Alenka Mirtič Dolenec</a:t>
            </a:r>
          </a:p>
          <a:p>
            <a:r>
              <a:rPr lang="sl-SI" sz="1000" dirty="0">
                <a:solidFill>
                  <a:schemeClr val="bg1"/>
                </a:solidFill>
              </a:rPr>
              <a:t>Uredil: Aljaž Mulec</a:t>
            </a:r>
            <a:endParaRPr lang="x-non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057"/>
      </p:ext>
    </p:extLst>
  </p:cSld>
  <p:clrMapOvr>
    <a:masterClrMapping/>
  </p:clrMapOvr>
  <p:transition spd="slow" advTm="238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3581"/>
            <a:ext cx="4176463" cy="57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467544" y="1988840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/>
              <a:t>Naštejte dele telesa, učenci pa se jih dotikajo.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90806"/>
      </p:ext>
    </p:extLst>
  </p:cSld>
  <p:clrMapOvr>
    <a:masterClrMapping/>
  </p:clrMapOvr>
  <p:transition spd="slow" advTm="4576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18215"/>
            <a:ext cx="4752528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493912" y="5949280"/>
            <a:ext cx="6156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5"/>
              </a:rPr>
              <a:t>https://www.youtube.com/watch?v=gmV8z0G2pv4</a:t>
            </a:r>
            <a:endParaRPr lang="sl-SI" dirty="0"/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67544" y="1052736"/>
            <a:ext cx="28803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i="1" dirty="0"/>
              <a:t>Okostje</a:t>
            </a:r>
          </a:p>
          <a:p>
            <a:pPr algn="ctr"/>
            <a:endParaRPr lang="sl-SI" sz="2400" dirty="0"/>
          </a:p>
          <a:p>
            <a:pPr marL="285750" indent="-285750" algn="ctr">
              <a:buFontTx/>
              <a:buChar char="-"/>
            </a:pPr>
            <a:r>
              <a:rPr lang="sl-SI" sz="2400" dirty="0"/>
              <a:t>Daje oporo našemu telesu</a:t>
            </a:r>
          </a:p>
          <a:p>
            <a:pPr marL="285750" indent="-285750" algn="ctr">
              <a:buFontTx/>
              <a:buChar char="-"/>
            </a:pPr>
            <a:endParaRPr lang="sl-SI" sz="2400" dirty="0"/>
          </a:p>
          <a:p>
            <a:pPr marL="285750" indent="-285750" algn="ctr">
              <a:buFontTx/>
              <a:buChar char="-"/>
            </a:pPr>
            <a:r>
              <a:rPr lang="sl-SI" sz="2400" dirty="0"/>
              <a:t>Ščiti naše notranje organe</a:t>
            </a:r>
          </a:p>
          <a:p>
            <a:pPr marL="285750" indent="-285750" algn="ctr">
              <a:buFontTx/>
              <a:buChar char="-"/>
            </a:pPr>
            <a:endParaRPr lang="sl-SI" sz="2400" dirty="0"/>
          </a:p>
          <a:p>
            <a:pPr algn="ctr"/>
            <a:r>
              <a:rPr lang="sl-SI" sz="2400" dirty="0"/>
              <a:t>- Sodeluje pri premikanje</a:t>
            </a:r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61240"/>
      </p:ext>
    </p:extLst>
  </p:cSld>
  <p:clrMapOvr>
    <a:masterClrMapping/>
  </p:clrMapOvr>
  <p:transition spd="slow" advTm="1786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77" y="908720"/>
            <a:ext cx="4536504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95536" y="1268760"/>
            <a:ext cx="3168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/>
              <a:t>Pod kožo se skrivajo </a:t>
            </a:r>
            <a:r>
              <a:rPr lang="sl-SI" sz="3200" b="1" dirty="0"/>
              <a:t>MIŠICE</a:t>
            </a:r>
            <a:r>
              <a:rPr lang="sl-SI" sz="3200" dirty="0"/>
              <a:t>.</a:t>
            </a:r>
          </a:p>
          <a:p>
            <a:pPr algn="ctr"/>
            <a:r>
              <a:rPr lang="sl-SI" sz="3200" dirty="0"/>
              <a:t>S kitami so pritrjene na kosti in nam pomagajo pri premikanju.</a:t>
            </a:r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30897"/>
      </p:ext>
    </p:extLst>
  </p:cSld>
  <p:clrMapOvr>
    <a:masterClrMapping/>
  </p:clrMapOvr>
  <p:transition spd="slow" advTm="235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79712" y="5589240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4"/>
              </a:rPr>
              <a:t>https://www.youtube.com/watch?v=gxUNxvsG7lc</a:t>
            </a:r>
            <a:endParaRPr lang="sl-SI" dirty="0"/>
          </a:p>
          <a:p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8" y="1412776"/>
            <a:ext cx="8603890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7262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SRCE </a:t>
            </a:r>
            <a:r>
              <a:rPr lang="sl-SI" sz="3200" dirty="0"/>
              <a:t>je mišica, ki poganja kri po telesu.</a:t>
            </a: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24017"/>
      </p:ext>
    </p:extLst>
  </p:cSld>
  <p:clrMapOvr>
    <a:masterClrMapping/>
  </p:clrMapOvr>
  <p:transition spd="slow" advTm="2403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467544" y="5337948"/>
            <a:ext cx="5947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4"/>
              </a:rPr>
              <a:t>https://www.youtube.com/watch?v=SejXhR6kEvg</a:t>
            </a:r>
            <a:endParaRPr lang="sl-SI" dirty="0"/>
          </a:p>
          <a:p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19"/>
            <a:ext cx="5904656" cy="4429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228184" y="1520052"/>
            <a:ext cx="2448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/>
              <a:t>PLJUČA -</a:t>
            </a:r>
            <a:r>
              <a:rPr lang="sl-SI" sz="3200" dirty="0"/>
              <a:t> Imamo dve pljučni krili, ki nam pomagata pri dihanju.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57165"/>
      </p:ext>
    </p:extLst>
  </p:cSld>
  <p:clrMapOvr>
    <a:masterClrMapping/>
  </p:clrMapOvr>
  <p:transition spd="slow" advTm="71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15900" y="5934670"/>
            <a:ext cx="6300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4"/>
              </a:rPr>
              <a:t>https://www.youtube.com/watch?v=bFczvJp0bpU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92" y="332656"/>
            <a:ext cx="5742384" cy="5547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6076192" y="683979"/>
            <a:ext cx="24837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/>
              <a:t>PREBAVA</a:t>
            </a:r>
            <a:r>
              <a:rPr lang="sl-SI" sz="2000" dirty="0"/>
              <a:t> </a:t>
            </a:r>
          </a:p>
          <a:p>
            <a:pPr algn="ctr"/>
            <a:r>
              <a:rPr lang="sl-SI" sz="2000" dirty="0"/>
              <a:t>se začne v ustih</a:t>
            </a:r>
            <a:r>
              <a:rPr lang="sl-SI" sz="2000" b="1" dirty="0"/>
              <a:t> </a:t>
            </a:r>
            <a:r>
              <a:rPr lang="sl-SI" sz="2000" dirty="0"/>
              <a:t>(zobje, slina, jezik). </a:t>
            </a:r>
          </a:p>
          <a:p>
            <a:pPr algn="ctr"/>
            <a:endParaRPr lang="sl-SI" sz="2000" dirty="0"/>
          </a:p>
          <a:p>
            <a:pPr algn="ctr"/>
            <a:r>
              <a:rPr lang="sl-SI" sz="2000" b="1" dirty="0"/>
              <a:t>POŽIRALNIK</a:t>
            </a:r>
            <a:endParaRPr lang="sl-SI" sz="2000" dirty="0"/>
          </a:p>
          <a:p>
            <a:pPr algn="ctr"/>
            <a:r>
              <a:rPr lang="sl-SI" sz="2000" dirty="0"/>
              <a:t> </a:t>
            </a:r>
            <a:endParaRPr lang="sl-SI" sz="2000" b="1" dirty="0"/>
          </a:p>
          <a:p>
            <a:pPr algn="ctr"/>
            <a:r>
              <a:rPr lang="sl-SI" sz="2000" b="1" dirty="0"/>
              <a:t>ŽELODEC</a:t>
            </a:r>
            <a:endParaRPr lang="sl-SI" sz="2000" dirty="0"/>
          </a:p>
          <a:p>
            <a:pPr algn="ctr"/>
            <a:endParaRPr lang="sl-SI" sz="2000" b="1" dirty="0"/>
          </a:p>
          <a:p>
            <a:pPr algn="ctr"/>
            <a:r>
              <a:rPr lang="sl-SI" sz="2000" b="1" dirty="0"/>
              <a:t>TANKO ČREVO</a:t>
            </a:r>
          </a:p>
          <a:p>
            <a:pPr algn="ctr"/>
            <a:endParaRPr lang="sl-SI" sz="2000" b="1" dirty="0"/>
          </a:p>
          <a:p>
            <a:pPr algn="ctr"/>
            <a:r>
              <a:rPr lang="sl-SI" sz="2000" b="1" dirty="0"/>
              <a:t>DEBELO ČREVO</a:t>
            </a:r>
          </a:p>
          <a:p>
            <a:pPr algn="ctr"/>
            <a:endParaRPr lang="sl-SI" sz="2000" b="1" dirty="0"/>
          </a:p>
          <a:p>
            <a:pPr algn="ctr"/>
            <a:r>
              <a:rPr lang="sl-SI" sz="2000" b="1" dirty="0"/>
              <a:t>ZADNJIČNA ODPRTINA</a:t>
            </a:r>
            <a:r>
              <a:rPr lang="sl-SI" sz="2000" dirty="0"/>
              <a:t>  </a:t>
            </a:r>
          </a:p>
        </p:txBody>
      </p:sp>
      <p:cxnSp>
        <p:nvCxnSpPr>
          <p:cNvPr id="5" name="Raven puščični povezovalnik 4"/>
          <p:cNvCxnSpPr>
            <a:cxnSpLocks/>
          </p:cNvCxnSpPr>
          <p:nvPr/>
        </p:nvCxnSpPr>
        <p:spPr>
          <a:xfrm flipH="1" flipV="1">
            <a:off x="3491880" y="1327994"/>
            <a:ext cx="3024212" cy="73285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>
            <a:cxnSpLocks/>
          </p:cNvCxnSpPr>
          <p:nvPr/>
        </p:nvCxnSpPr>
        <p:spPr>
          <a:xfrm flipH="1" flipV="1">
            <a:off x="3923928" y="2360425"/>
            <a:ext cx="2664296" cy="34443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>
            <a:cxnSpLocks/>
          </p:cNvCxnSpPr>
          <p:nvPr/>
        </p:nvCxnSpPr>
        <p:spPr>
          <a:xfrm flipH="1">
            <a:off x="3560440" y="3349209"/>
            <a:ext cx="2667744" cy="69825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>
            <a:cxnSpLocks/>
          </p:cNvCxnSpPr>
          <p:nvPr/>
        </p:nvCxnSpPr>
        <p:spPr>
          <a:xfrm flipH="1">
            <a:off x="4211960" y="3948058"/>
            <a:ext cx="2034870" cy="9488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>
            <a:cxnSpLocks/>
          </p:cNvCxnSpPr>
          <p:nvPr/>
        </p:nvCxnSpPr>
        <p:spPr>
          <a:xfrm flipH="1">
            <a:off x="3365996" y="4627607"/>
            <a:ext cx="3078212" cy="110159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Zvok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8008"/>
      </p:ext>
    </p:extLst>
  </p:cSld>
  <p:clrMapOvr>
    <a:masterClrMapping/>
  </p:clrMapOvr>
  <p:transition spd="slow" advTm="3406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547664" y="20608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možgani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3986"/>
            <a:ext cx="5616624" cy="581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215900" y="6121032"/>
            <a:ext cx="6822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6"/>
              </a:rPr>
              <a:t>https://www.youtube.com/watch?v=RAMqfq_G4Ms</a:t>
            </a:r>
            <a:endParaRPr lang="sl-SI" dirty="0"/>
          </a:p>
          <a:p>
            <a:endParaRPr lang="sl-SI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5940152" y="908720"/>
            <a:ext cx="28083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/>
              <a:t>MOŽGANI</a:t>
            </a:r>
            <a:r>
              <a:rPr lang="sl-SI" sz="2400" dirty="0"/>
              <a:t> </a:t>
            </a:r>
          </a:p>
          <a:p>
            <a:pPr algn="ctr"/>
            <a:r>
              <a:rPr lang="sl-SI" sz="2400" dirty="0"/>
              <a:t>so center vsega. Usmerjajo naše telo. Vse kar vohamo, vidimo, slišimo, tipamo, okušamo…, se zbira v naših možganih. Dajejo ukaze našim rokam in nogam, da se premikajo.</a:t>
            </a:r>
          </a:p>
          <a:p>
            <a:r>
              <a:rPr lang="sl-SI" sz="2000" dirty="0"/>
              <a:t> 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20403"/>
      </p:ext>
    </p:extLst>
  </p:cSld>
  <p:clrMapOvr>
    <a:masterClrMapping/>
  </p:clrMapOvr>
  <p:transition spd="slow" advTm="320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banje v naravi - Inštitut Veda o življenj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02" y="260949"/>
            <a:ext cx="8598877" cy="57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115616" y="6032500"/>
            <a:ext cx="666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i="1" dirty="0"/>
              <a:t>POSKRBITE ZA SVOJE ZDRAVJE IN OSTANITE ZDRAVI</a:t>
            </a:r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46235"/>
      </p:ext>
    </p:extLst>
  </p:cSld>
  <p:clrMapOvr>
    <a:masterClrMapping/>
  </p:clrMapOvr>
  <p:transition spd="slow" advTm="2870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634</TotalTime>
  <Words>160</Words>
  <Application>Microsoft Office PowerPoint</Application>
  <PresentationFormat>Diaprojekcija na zaslonu (4:3)</PresentationFormat>
  <Paragraphs>38</Paragraphs>
  <Slides>9</Slides>
  <Notes>1</Notes>
  <HiddenSlides>0</HiddenSlides>
  <MMClips>9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Savon</vt:lpstr>
      <vt:lpstr>TELO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Ka-Pe</dc:creator>
  <cp:lastModifiedBy>masef</cp:lastModifiedBy>
  <cp:revision>27</cp:revision>
  <dcterms:created xsi:type="dcterms:W3CDTF">2016-02-29T10:36:49Z</dcterms:created>
  <dcterms:modified xsi:type="dcterms:W3CDTF">2020-04-06T05:46:00Z</dcterms:modified>
</cp:coreProperties>
</file>