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0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t>‹#›</a:t>
            </a:fld>
            <a:endParaRPr lang="sl-S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t>‹#›</a:t>
            </a:fld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97E-5A7E-419D-80A2-675038CC922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AF59-7FF5-4C79-A2A6-B5973A44B369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A89297E-5A7E-419D-80A2-675038CC922D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DEAF59-7FF5-4C79-A2A6-B5973A44B369}" type="slidenum">
              <a:rPr lang="sl-SI" smtClean="0"/>
              <a:t>‹#›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6.jpeg"/><Relationship Id="rId7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G"/><Relationship Id="rId17" Type="http://schemas.openxmlformats.org/officeDocument/2006/relationships/image" Target="../media/image32.JPG"/><Relationship Id="rId2" Type="http://schemas.openxmlformats.org/officeDocument/2006/relationships/image" Target="../media/image17.jpeg"/><Relationship Id="rId16" Type="http://schemas.openxmlformats.org/officeDocument/2006/relationships/image" Target="../media/image31.JPG"/><Relationship Id="rId20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G"/><Relationship Id="rId5" Type="http://schemas.openxmlformats.org/officeDocument/2006/relationships/image" Target="../media/image20.jpeg"/><Relationship Id="rId15" Type="http://schemas.openxmlformats.org/officeDocument/2006/relationships/image" Target="../media/image30.JPG"/><Relationship Id="rId10" Type="http://schemas.openxmlformats.org/officeDocument/2006/relationships/image" Target="../media/image25.JPG"/><Relationship Id="rId19" Type="http://schemas.openxmlformats.org/officeDocument/2006/relationships/image" Target="../media/image34.JP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KOMBINATORIKA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>( PUŠČIČNI PRIKAZ, PRIKAZ S PREGLEDNICO, DREVESNI PRIKAZ )</a:t>
            </a:r>
            <a:endParaRPr lang="sl-SI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8458200" cy="91440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																			MATEMATIKA - LOGIKA IN JEZIK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20836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 smtClean="0"/>
              <a:t>Janove kombinacije oblačil pa lahko prikažemo tudi z </a:t>
            </a:r>
            <a:r>
              <a:rPr lang="sl-SI" sz="3200" dirty="0" smtClean="0">
                <a:solidFill>
                  <a:srgbClr val="FF0000"/>
                </a:solidFill>
              </a:rPr>
              <a:t>DREVESNIM PRIKAZOM</a:t>
            </a:r>
            <a:r>
              <a:rPr lang="sl-SI" sz="3200" dirty="0" smtClean="0"/>
              <a:t>.</a:t>
            </a:r>
            <a:endParaRPr lang="sl-SI" sz="3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644008" y="6309320"/>
            <a:ext cx="0" cy="3600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331640" y="5661248"/>
            <a:ext cx="3312368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44008" y="5661248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44008" y="5805264"/>
            <a:ext cx="3168352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1" y="4862448"/>
            <a:ext cx="759336" cy="863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71" y="4925414"/>
            <a:ext cx="791030" cy="867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92" y="4925414"/>
            <a:ext cx="827136" cy="82713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 flipV="1">
            <a:off x="539552" y="4365104"/>
            <a:ext cx="648072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298739" y="3789040"/>
            <a:ext cx="0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403648" y="4077072"/>
            <a:ext cx="792088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495856" y="4490787"/>
            <a:ext cx="864096" cy="2703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2" y="3488996"/>
            <a:ext cx="853440" cy="7680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92" y="3008752"/>
            <a:ext cx="1048512" cy="7802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84" y="3296784"/>
            <a:ext cx="1158240" cy="7802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12" y="4094547"/>
            <a:ext cx="877824" cy="792480"/>
          </a:xfrm>
          <a:prstGeom prst="rect">
            <a:avLst/>
          </a:prstGeom>
        </p:spPr>
      </p:pic>
      <p:cxnSp>
        <p:nvCxnSpPr>
          <p:cNvPr id="32" name="Straight Connector 31"/>
          <p:cNvCxnSpPr>
            <a:stCxn id="13" idx="0"/>
          </p:cNvCxnSpPr>
          <p:nvPr/>
        </p:nvCxnSpPr>
        <p:spPr>
          <a:xfrm flipH="1" flipV="1">
            <a:off x="3779912" y="3488996"/>
            <a:ext cx="945874" cy="143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0"/>
          </p:cNvCxnSpPr>
          <p:nvPr/>
        </p:nvCxnSpPr>
        <p:spPr>
          <a:xfrm flipH="1" flipV="1">
            <a:off x="4644008" y="3008752"/>
            <a:ext cx="81778" cy="19166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0"/>
          </p:cNvCxnSpPr>
          <p:nvPr/>
        </p:nvCxnSpPr>
        <p:spPr>
          <a:xfrm flipV="1">
            <a:off x="4725786" y="3296784"/>
            <a:ext cx="638302" cy="16286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0"/>
          </p:cNvCxnSpPr>
          <p:nvPr/>
        </p:nvCxnSpPr>
        <p:spPr>
          <a:xfrm flipV="1">
            <a:off x="4725786" y="3686928"/>
            <a:ext cx="998342" cy="12384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2720900"/>
            <a:ext cx="853440" cy="7680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44" y="2330756"/>
            <a:ext cx="1048512" cy="7802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98" y="2499632"/>
            <a:ext cx="1158240" cy="780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57382"/>
            <a:ext cx="877824" cy="792480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flipH="1" flipV="1">
            <a:off x="7092280" y="4545124"/>
            <a:ext cx="648072" cy="3173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4" idx="0"/>
          </p:cNvCxnSpPr>
          <p:nvPr/>
        </p:nvCxnSpPr>
        <p:spPr>
          <a:xfrm flipH="1" flipV="1">
            <a:off x="7416316" y="3967083"/>
            <a:ext cx="396044" cy="9583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4" idx="0"/>
          </p:cNvCxnSpPr>
          <p:nvPr/>
        </p:nvCxnSpPr>
        <p:spPr>
          <a:xfrm flipV="1">
            <a:off x="7812360" y="3257382"/>
            <a:ext cx="288032" cy="166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4" idx="0"/>
          </p:cNvCxnSpPr>
          <p:nvPr/>
        </p:nvCxnSpPr>
        <p:spPr>
          <a:xfrm flipV="1">
            <a:off x="7812360" y="4365104"/>
            <a:ext cx="504056" cy="5603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77" y="4218905"/>
            <a:ext cx="853440" cy="7680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04" y="3257382"/>
            <a:ext cx="1048512" cy="7802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268" y="2583139"/>
            <a:ext cx="1158240" cy="78028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88" y="3723467"/>
            <a:ext cx="877824" cy="79248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228184" y="63093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 ▪ 4 = 12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47865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4" y="3068960"/>
            <a:ext cx="4861782" cy="23762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Tudi Ani smo pomagali na podoben način.</a:t>
            </a:r>
            <a:br>
              <a:rPr lang="sl-SI" sz="3200" dirty="0" smtClean="0"/>
            </a:br>
            <a:r>
              <a:rPr lang="sl-SI" sz="3200" dirty="0" smtClean="0"/>
              <a:t>Ima 4 bluze in 2 krili.</a:t>
            </a:r>
            <a:endParaRPr lang="sl-SI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05" y="2564904"/>
            <a:ext cx="2552571" cy="367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57332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PUŠČIČNI PRIKAZ</a:t>
            </a:r>
            <a:endParaRPr lang="sl-S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47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" y="1844824"/>
            <a:ext cx="6501693" cy="44644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25" y="692696"/>
            <a:ext cx="2721049" cy="35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5805264"/>
            <a:ext cx="3035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PRIKAZ S PREGLEDNICO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02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568952" cy="3679234"/>
          </a:xfrm>
        </p:spPr>
      </p:pic>
      <p:sp>
        <p:nvSpPr>
          <p:cNvPr id="5" name="TextBox 4"/>
          <p:cNvSpPr txBox="1"/>
          <p:nvPr/>
        </p:nvSpPr>
        <p:spPr>
          <a:xfrm>
            <a:off x="3779912" y="55892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DREVESNI PRIKAZ</a:t>
            </a:r>
            <a:endParaRPr lang="sl-S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32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79753"/>
            <a:ext cx="6166623" cy="410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475656" y="1052735"/>
            <a:ext cx="2592288" cy="1728193"/>
          </a:xfrm>
          <a:prstGeom prst="cloudCallout">
            <a:avLst>
              <a:gd name="adj1" fmla="val 31830"/>
              <a:gd name="adj2" fmla="val 108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1979712" y="141277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Kaj naj oblečem? Hlače ali krilo?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58895864"/>
      </p:ext>
    </p:extLst>
  </p:cSld>
  <p:clrMapOvr>
    <a:masterClrMapping/>
  </p:clrMapOvr>
  <p:transition spd="slow">
    <p:push dir="u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2520280" cy="376794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061892" y="476672"/>
            <a:ext cx="3312368" cy="1764776"/>
          </a:xfrm>
          <a:prstGeom prst="cloudCallout">
            <a:avLst>
              <a:gd name="adj1" fmla="val -30553"/>
              <a:gd name="adj2" fmla="val 56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TextBox 3"/>
          <p:cNvSpPr txBox="1"/>
          <p:nvPr/>
        </p:nvSpPr>
        <p:spPr>
          <a:xfrm>
            <a:off x="2303748" y="897395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K vsakim hlačam lahko oblečem katero koli majico.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90" y="2932860"/>
            <a:ext cx="3121480" cy="361434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493612" y="1386826"/>
            <a:ext cx="2458978" cy="17464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6832530" y="1820725"/>
            <a:ext cx="184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K vsakemu krilu lahko oblečem katero koli bluzo.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3750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200" dirty="0" smtClean="0"/>
              <a:t>Jan ima zvečer šolski ples. Na šolski ples bi rad šel urejen, vendar ne more ugotoviti, katera kombinacija oblačil bi mu nabolj ustrezala.</a:t>
            </a:r>
            <a:endParaRPr lang="sl-SI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2296489" cy="404495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23" y="3669016"/>
            <a:ext cx="853440" cy="76809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32" y="3783727"/>
            <a:ext cx="1048512" cy="780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71" y="4437112"/>
            <a:ext cx="1011936" cy="1109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35" y="4485880"/>
            <a:ext cx="1060704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18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200" dirty="0" smtClean="0"/>
              <a:t>Isti problem ima tudi Ana. Tudi ona bi rada šla na šolski ples lepo urejena, pa ravno tako ne ve, katero kombinacijo oblačil naj obleče.</a:t>
            </a:r>
            <a:endParaRPr lang="sl-SI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28" y="2708920"/>
            <a:ext cx="3233814" cy="374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44" y="3754192"/>
            <a:ext cx="1341496" cy="1360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8" y="2519783"/>
            <a:ext cx="1701988" cy="1234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40" y="2924944"/>
            <a:ext cx="1669388" cy="1266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17" y="4105413"/>
            <a:ext cx="1512168" cy="167756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372200" y="1574596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6804248" y="1844824"/>
            <a:ext cx="133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Tole bluzo ali tisto 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7151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dirty="0" smtClean="0"/>
              <a:t>NA KOLIKO RAZLIČNIH NAČINOV SE LAHKO OBLEČETA?</a:t>
            </a:r>
          </a:p>
          <a:p>
            <a:endParaRPr lang="sl-SI" dirty="0"/>
          </a:p>
          <a:p>
            <a:pPr algn="ctr"/>
            <a:r>
              <a:rPr lang="sl-SI" dirty="0" smtClean="0"/>
              <a:t>KAKŠNA   KOMBINACIJA   OBLAČIL   JE   NAJBOLJŠA?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S KAKŠNIMI OBLIKAMI PRIKAZOV </a:t>
            </a:r>
          </a:p>
          <a:p>
            <a:pPr marL="0" indent="0" algn="ctr">
              <a:buNone/>
            </a:pPr>
            <a:r>
              <a:rPr lang="sl-SI" dirty="0" smtClean="0"/>
              <a:t>BI JIMA LAKO POMAGALI?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KAKO BI LAHKO POMAGALI </a:t>
            </a:r>
            <a:br>
              <a:rPr lang="sl-SI" sz="3600" dirty="0" smtClean="0"/>
            </a:br>
            <a:r>
              <a:rPr lang="sl-SI" sz="3600" dirty="0" smtClean="0"/>
              <a:t>JANU IN ANI ?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29933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Jan ima v svoji omari 4 zelo lepe majice in 3 pare hlač.</a:t>
            </a:r>
            <a:endParaRPr lang="sl-SI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54" y="2564904"/>
            <a:ext cx="1546846" cy="1392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5" y="2304848"/>
            <a:ext cx="2144889" cy="1596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12526"/>
            <a:ext cx="2009424" cy="1353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465893"/>
            <a:ext cx="1621839" cy="1464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59" y="4881089"/>
            <a:ext cx="1508733" cy="1716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4" y="5013175"/>
            <a:ext cx="1558321" cy="1708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74" y="4914651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45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S  </a:t>
            </a:r>
            <a:r>
              <a:rPr lang="sl-SI" sz="3200" dirty="0" smtClean="0">
                <a:solidFill>
                  <a:srgbClr val="FF0000"/>
                </a:solidFill>
              </a:rPr>
              <a:t>PUŠČIČNIM PRIKAZOM  </a:t>
            </a:r>
            <a:r>
              <a:rPr lang="sl-SI" sz="3200" dirty="0" smtClean="0"/>
              <a:t>prikažimo vse možnosti in kombinacije oblačil za Jana.</a:t>
            </a:r>
            <a:endParaRPr lang="sl-SI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6" y="5077505"/>
            <a:ext cx="1291879" cy="1469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5" y="4797152"/>
            <a:ext cx="1426655" cy="1564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08" y="4940572"/>
            <a:ext cx="1420744" cy="142074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70130"/>
            <a:ext cx="1285488" cy="115693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39079"/>
            <a:ext cx="1656182" cy="1232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60" y="2648712"/>
            <a:ext cx="1703905" cy="11478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50" y="2502529"/>
            <a:ext cx="1595365" cy="144026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6" idx="0"/>
            <a:endCxn id="9" idx="2"/>
          </p:cNvCxnSpPr>
          <p:nvPr/>
        </p:nvCxnSpPr>
        <p:spPr>
          <a:xfrm flipH="1" flipV="1">
            <a:off x="1398320" y="3727069"/>
            <a:ext cx="752853" cy="1070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11760" y="3796606"/>
            <a:ext cx="720080" cy="1193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11760" y="3796606"/>
            <a:ext cx="2518145" cy="1193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27784" y="3942789"/>
            <a:ext cx="4464496" cy="1119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544" y="6237312"/>
            <a:ext cx="446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3 (hlače) ▪ 4 (majice) = 12 kombinacij</a:t>
            </a:r>
            <a:endParaRPr lang="sl-SI" dirty="0"/>
          </a:p>
        </p:txBody>
      </p:sp>
      <p:cxnSp>
        <p:nvCxnSpPr>
          <p:cNvPr id="13" name="Straight Arrow Connector 12"/>
          <p:cNvCxnSpPr>
            <a:stCxn id="5" idx="0"/>
          </p:cNvCxnSpPr>
          <p:nvPr/>
        </p:nvCxnSpPr>
        <p:spPr>
          <a:xfrm flipH="1" flipV="1">
            <a:off x="1774746" y="3645024"/>
            <a:ext cx="3155160" cy="14324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670832" y="3796606"/>
            <a:ext cx="1259074" cy="1193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2"/>
          </p:cNvCxnSpPr>
          <p:nvPr/>
        </p:nvCxnSpPr>
        <p:spPr>
          <a:xfrm flipV="1">
            <a:off x="5076056" y="3796606"/>
            <a:ext cx="226957" cy="1193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189534" y="4077072"/>
            <a:ext cx="2046762" cy="10004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051720" y="3645024"/>
            <a:ext cx="4715730" cy="12955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0"/>
          </p:cNvCxnSpPr>
          <p:nvPr/>
        </p:nvCxnSpPr>
        <p:spPr>
          <a:xfrm flipH="1" flipV="1">
            <a:off x="4139952" y="3645024"/>
            <a:ext cx="2952328" cy="12955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796136" y="3727069"/>
            <a:ext cx="1296144" cy="10700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236296" y="3942789"/>
            <a:ext cx="328836" cy="9977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355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200" dirty="0" smtClean="0"/>
              <a:t>Janu lahko pomagamo tudi tako, da razvrstimo vse možne kombinacije njegovih oblačil  s </a:t>
            </a:r>
            <a:r>
              <a:rPr lang="sl-SI" sz="3200" dirty="0" smtClean="0">
                <a:solidFill>
                  <a:srgbClr val="FF0000"/>
                </a:solidFill>
              </a:rPr>
              <a:t>PREGLEDNICO.</a:t>
            </a:r>
            <a:endParaRPr lang="sl-SI" sz="32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29293"/>
              </p:ext>
            </p:extLst>
          </p:nvPr>
        </p:nvGraphicFramePr>
        <p:xfrm>
          <a:off x="251520" y="1700808"/>
          <a:ext cx="8712970" cy="4089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1008112"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027097"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1027097"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  <a:tr h="1027097"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07024"/>
            <a:ext cx="637416" cy="573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58" y="1982690"/>
            <a:ext cx="697193" cy="518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44315"/>
            <a:ext cx="884078" cy="595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982690"/>
            <a:ext cx="720080" cy="650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9" y="2852936"/>
            <a:ext cx="759336" cy="863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2" y="3828680"/>
            <a:ext cx="738013" cy="809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5" y="4869160"/>
            <a:ext cx="844680" cy="844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52936"/>
            <a:ext cx="646176" cy="658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46" y="2852936"/>
            <a:ext cx="682752" cy="658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99" y="2907671"/>
            <a:ext cx="682752" cy="6583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48" y="2932020"/>
            <a:ext cx="658368" cy="6583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92" y="3904069"/>
            <a:ext cx="694944" cy="6583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30" y="3904069"/>
            <a:ext cx="658368" cy="6583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83" y="3853029"/>
            <a:ext cx="658368" cy="6583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48" y="3915539"/>
            <a:ext cx="682752" cy="6583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968412"/>
            <a:ext cx="658368" cy="6461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24" y="4968412"/>
            <a:ext cx="682752" cy="6461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62" y="4968412"/>
            <a:ext cx="682752" cy="646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200" y="4968412"/>
            <a:ext cx="609600" cy="6461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11760" y="6021288"/>
            <a:ext cx="392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3 ▪ 4 = 12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9362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639</TotalTime>
  <Words>206</Words>
  <Application>Microsoft Office PowerPoint</Application>
  <PresentationFormat>Diaprojekcija na zaslonu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Franklin Gothic Medium</vt:lpstr>
      <vt:lpstr>Symbol</vt:lpstr>
      <vt:lpstr>Waveform</vt:lpstr>
      <vt:lpstr>KOMBINATORIKA ( PUŠČIČNI PRIKAZ, PRIKAZ S PREGLEDNICO, DREVESNI PRIKAZ )</vt:lpstr>
      <vt:lpstr>PowerPointova predstavitev</vt:lpstr>
      <vt:lpstr>PowerPointova predstavitev</vt:lpstr>
      <vt:lpstr>Jan ima zvečer šolski ples. Na šolski ples bi rad šel urejen, vendar ne more ugotoviti, katera kombinacija oblačil bi mu nabolj ustrezala.</vt:lpstr>
      <vt:lpstr>Isti problem ima tudi Ana. Tudi ona bi rada šla na šolski ples lepo urejena, pa ravno tako ne ve, katero kombinacijo oblačil naj obleče.</vt:lpstr>
      <vt:lpstr>KAKO BI LAHKO POMAGALI  JANU IN ANI ?</vt:lpstr>
      <vt:lpstr>Jan ima v svoji omari 4 zelo lepe majice in 3 pare hlač.</vt:lpstr>
      <vt:lpstr>S  PUŠČIČNIM PRIKAZOM  prikažimo vse možnosti in kombinacije oblačil za Jana.</vt:lpstr>
      <vt:lpstr>Janu lahko pomagamo tudi tako, da razvrstimo vse možne kombinacije njegovih oblačil  s PREGLEDNICO.</vt:lpstr>
      <vt:lpstr>Janove kombinacije oblačil pa lahko prikažemo tudi z DREVESNIM PRIKAZOM.</vt:lpstr>
      <vt:lpstr>Tudi Ani smo pomagali na podoben način. Ima 4 bluze in 2 krili.</vt:lpstr>
      <vt:lpstr>PowerPointova predstavitev</vt:lpstr>
      <vt:lpstr>PowerPointova predstavitev</vt:lpstr>
    </vt:vector>
  </TitlesOfParts>
  <Company>ADRaudio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PRIKAZI ( PUŠČIČNI PRIKAZ, PRIKAZ S PREGLEDNICO, DREVESNI PRIKAZ )</dc:title>
  <dc:creator>Biljana Guša</dc:creator>
  <cp:lastModifiedBy>masef</cp:lastModifiedBy>
  <cp:revision>23</cp:revision>
  <dcterms:created xsi:type="dcterms:W3CDTF">2011-11-11T17:07:11Z</dcterms:created>
  <dcterms:modified xsi:type="dcterms:W3CDTF">2020-04-14T11:04:15Z</dcterms:modified>
</cp:coreProperties>
</file>