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2" r:id="rId4"/>
    <p:sldId id="268" r:id="rId5"/>
    <p:sldId id="265" r:id="rId6"/>
    <p:sldId id="269" r:id="rId7"/>
    <p:sldId id="266" r:id="rId8"/>
    <p:sldId id="271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3" autoAdjust="0"/>
  </p:normalViewPr>
  <p:slideViewPr>
    <p:cSldViewPr>
      <p:cViewPr varScale="1">
        <p:scale>
          <a:sx n="78" d="100"/>
          <a:sy n="78" d="100"/>
        </p:scale>
        <p:origin x="152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ostope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ostope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12CEF0-9838-4D3F-A2ED-0427A3A07151}" type="datetimeFigureOut">
              <a:rPr lang="sl-SI" smtClean="0"/>
              <a:pPr/>
              <a:t>16.4.2020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E3D0E6-1C8D-4281-88FC-F6D6FF7063C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qCHS__-ht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d2nTXsivHs" TargetMode="External"/><Relationship Id="rId2" Type="http://schemas.openxmlformats.org/officeDocument/2006/relationships/hyperlink" Target="https://www.youtube.com/watch?v=9rJoB7y6N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80918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  GLASBENO GLEDALIŠČE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142976" y="1071546"/>
            <a:ext cx="7143800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Glasbeno-gledališke predstave so </a:t>
            </a:r>
          </a:p>
          <a:p>
            <a:pPr algn="ctr">
              <a:lnSpc>
                <a:spcPct val="150000"/>
              </a:lnSpc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opera, balet, opereta in muzikal.</a:t>
            </a:r>
            <a:endParaRPr lang="sl-SI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Brilliant Opera - Bucharest National Opera House, Buchares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57430"/>
            <a:ext cx="6948549" cy="392909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7803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ctr">
              <a:lnSpc>
                <a:spcPct val="150000"/>
              </a:lnSpc>
              <a:spcBef>
                <a:spcPts val="672"/>
              </a:spcBef>
              <a:buClr>
                <a:schemeClr val="tx1"/>
              </a:buClr>
              <a:buSzPct val="65000"/>
              <a:buNone/>
            </a:pPr>
            <a:endParaRPr lang="sl-SI" sz="2800" b="1" cap="all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algn="ctr">
              <a:lnSpc>
                <a:spcPct val="150000"/>
              </a:lnSpc>
              <a:spcBef>
                <a:spcPts val="672"/>
              </a:spcBef>
              <a:buClr>
                <a:schemeClr val="tx1"/>
              </a:buClr>
              <a:buSzPct val="65000"/>
              <a:buNone/>
            </a:pPr>
            <a:r>
              <a:rPr lang="sl-SI" sz="2800" b="1" cap="al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PLES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800" cap="all" dirty="0" smtClean="0">
                <a:latin typeface="Arial" pitchFamily="34" charset="0"/>
                <a:cs typeface="Arial" pitchFamily="34" charset="0"/>
              </a:rPr>
              <a:t>ima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pomembno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vlogo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sl-SI" sz="2800" cap="al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48640" indent="-411480" algn="ctr">
              <a:lnSpc>
                <a:spcPct val="150000"/>
              </a:lnSpc>
              <a:spcBef>
                <a:spcPts val="672"/>
              </a:spcBef>
              <a:buClr>
                <a:schemeClr val="tx1"/>
              </a:buClr>
              <a:buSzPct val="65000"/>
              <a:buNone/>
            </a:pP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glasbeno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gledaliških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oblikah</a:t>
            </a:r>
            <a:r>
              <a:rPr lang="sl-SI" sz="2800" cap="all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 marL="548640" indent="-411480">
              <a:lnSpc>
                <a:spcPct val="150000"/>
              </a:lnSpc>
              <a:spcBef>
                <a:spcPts val="672"/>
              </a:spcBef>
            </a:pP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 marL="548640" indent="-411480">
              <a:lnSpc>
                <a:spcPct val="150000"/>
              </a:lnSpc>
              <a:spcBef>
                <a:spcPts val="672"/>
              </a:spcBef>
            </a:pP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sl-SI" sz="2800" cap="al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BALET</a:t>
            </a:r>
            <a:endParaRPr lang="sl-SI" dirty="0"/>
          </a:p>
        </p:txBody>
      </p:sp>
      <p:sp>
        <p:nvSpPr>
          <p:cNvPr id="4" name="Ograda vsebine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l-SI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 </a:t>
            </a:r>
            <a:r>
              <a:rPr kumimoji="0" lang="sl-SI" sz="280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BALETU</a:t>
            </a:r>
            <a:r>
              <a:rPr kumimoji="0" lang="sl-SI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za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posebno</a:t>
            </a:r>
            <a:endParaRPr lang="sl-SI" sz="2800" cap="all" dirty="0" smtClean="0">
              <a:latin typeface="Arial" pitchFamily="34" charset="0"/>
              <a:cs typeface="Arial" pitchFamily="34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govorico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gibov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s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katero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umetniki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sl-SI" sz="2800" b="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50000"/>
              </a:lnSpc>
              <a:spcBef>
                <a:spcPts val="67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izrazijo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glasbo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vsebino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endParaRPr kumimoji="0" lang="sl-SI" sz="2800" b="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225536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5"/>
                </a:solidFill>
              </a:rPr>
              <a:t>BALETNI BONTON IN OPREMA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400" dirty="0" smtClean="0"/>
              <a:t>Poglej si spodnji posnetek.</a:t>
            </a:r>
            <a:endParaRPr lang="sl-SI" dirty="0"/>
          </a:p>
        </p:txBody>
      </p:sp>
      <p:pic>
        <p:nvPicPr>
          <p:cNvPr id="4" name="Content Placeholder 3" descr="prenos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72198" y="4924425"/>
            <a:ext cx="2362200" cy="1933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>
              <a:buNone/>
            </a:pPr>
            <a:r>
              <a:rPr lang="en-US" sz="2000" u="sng" dirty="0" smtClean="0">
                <a:hlinkClick r:id="rId3"/>
              </a:rPr>
              <a:t>http://www.youtube.com/watch?v=9qCHS__-htg</a:t>
            </a:r>
            <a:endParaRPr lang="sl-SI" sz="2000" dirty="0" smtClean="0"/>
          </a:p>
          <a:p>
            <a:endParaRPr lang="sl-SI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214686"/>
            <a:ext cx="2798157" cy="1980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2571744"/>
            <a:ext cx="2676525" cy="1704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1538" y="3143248"/>
            <a:ext cx="1962150" cy="233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5"/>
                </a:solidFill>
              </a:rPr>
              <a:t>BALETNA PREDSTAVA</a:t>
            </a:r>
            <a:br>
              <a:rPr lang="sl-SI" dirty="0" smtClean="0">
                <a:solidFill>
                  <a:schemeClr val="accent5"/>
                </a:solidFill>
              </a:rPr>
            </a:br>
            <a:r>
              <a:rPr lang="sl-SI" u="sng" dirty="0" smtClean="0">
                <a:solidFill>
                  <a:schemeClr val="accent5"/>
                </a:solidFill>
              </a:rPr>
              <a:t>LABODJE JEZERO</a:t>
            </a:r>
            <a:endParaRPr lang="sl-SI" u="sng" dirty="0">
              <a:solidFill>
                <a:schemeClr val="accent5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1538" y="1571612"/>
            <a:ext cx="7790712" cy="4800600"/>
          </a:xfrm>
        </p:spPr>
        <p:txBody>
          <a:bodyPr/>
          <a:lstStyle/>
          <a:p>
            <a:pPr>
              <a:buNone/>
            </a:pPr>
            <a:r>
              <a:rPr lang="sl-SI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je eden najbolj znanih baletov vseh časov.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1500166" y="2500306"/>
            <a:ext cx="72152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Balet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LABODJE JEZERO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Glasba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Peter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Iljič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Čajkovski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Nastopajoči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sl-SI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Hudobne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osebe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čarovnik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Rotbart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rdečebradec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) in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njegova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hči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Odile</a:t>
            </a:r>
            <a:endParaRPr kumimoji="0" lang="sl-SI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Dobre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osebe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Lepotica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Odette in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princ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Siegfried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Content Placeholder 3" descr="images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4357694"/>
            <a:ext cx="294141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Content Placeholder 14" descr="prenos.jpg"/>
          <p:cNvPicPr>
            <a:picLocks noGrp="1"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357694"/>
            <a:ext cx="332791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O vsebini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baletne predstave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i="1" dirty="0" smtClean="0">
                <a:solidFill>
                  <a:schemeClr val="accent3">
                    <a:lumMod val="75000"/>
                  </a:schemeClr>
                </a:solidFill>
              </a:rPr>
              <a:t>LABODJE JEZERO</a:t>
            </a: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si preberi v učbeniku </a:t>
            </a:r>
          </a:p>
          <a:p>
            <a:pPr algn="ctr">
              <a:lnSpc>
                <a:spcPct val="170000"/>
              </a:lnSpc>
              <a:buNone/>
            </a:pPr>
            <a:r>
              <a:rPr lang="sl-SI" sz="2400" dirty="0" smtClean="0">
                <a:solidFill>
                  <a:schemeClr val="accent3">
                    <a:lumMod val="75000"/>
                  </a:schemeClr>
                </a:solidFill>
              </a:rPr>
              <a:t>na straneh 69 in 70. </a:t>
            </a:r>
          </a:p>
          <a:p>
            <a:pPr>
              <a:lnSpc>
                <a:spcPct val="170000"/>
              </a:lnSpc>
              <a:buNone/>
            </a:pPr>
            <a:endParaRPr lang="sl-SI" sz="1600" dirty="0" smtClean="0"/>
          </a:p>
          <a:p>
            <a:pPr algn="r">
              <a:lnSpc>
                <a:spcPct val="170000"/>
              </a:lnSpc>
              <a:buNone/>
            </a:pPr>
            <a:r>
              <a:rPr lang="sl-SI" dirty="0" smtClean="0"/>
              <a:t>Nato pa…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428860" y="1447800"/>
            <a:ext cx="650482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… si celotno predstavo ali pa samo delčke 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predstave poglej na spodnji povezavi.</a:t>
            </a:r>
          </a:p>
          <a:p>
            <a:pPr>
              <a:buNone/>
            </a:pPr>
            <a:r>
              <a:rPr lang="sl-SI" sz="2000" dirty="0" smtClean="0">
                <a:latin typeface="Arial" pitchFamily="34" charset="0"/>
                <a:cs typeface="Arial" pitchFamily="34" charset="0"/>
                <a:hlinkClick r:id="rId2"/>
              </a:rPr>
              <a:t>https://www.youtube.com/watch?v=9rJoB7y6Ncs</a:t>
            </a: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Poglej si tudi zanimiv ples labodov.</a:t>
            </a:r>
          </a:p>
          <a:p>
            <a:pPr>
              <a:buNone/>
            </a:pPr>
            <a:r>
              <a:rPr lang="sl-SI" sz="2000" dirty="0" smtClean="0">
                <a:latin typeface="Arial" pitchFamily="34" charset="0"/>
                <a:cs typeface="Arial" pitchFamily="34" charset="0"/>
                <a:hlinkClick r:id="rId3"/>
              </a:rPr>
              <a:t>https://www.youtube.com/watch?v=Xd2nTXsivHs</a:t>
            </a: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http://static.genspot.com/files/images/baletka/baletka_271220071243201_6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496"/>
            <a:ext cx="2500298" cy="3759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7290" y="785794"/>
            <a:ext cx="7406640" cy="9286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sl-SI" dirty="0" smtClean="0"/>
              <a:t>Sedaj pa v zvezek napiši naslov </a:t>
            </a:r>
            <a:r>
              <a:rPr lang="sl-SI" dirty="0" smtClean="0">
                <a:solidFill>
                  <a:srgbClr val="FF0000"/>
                </a:solidFill>
              </a:rPr>
              <a:t>BALET </a:t>
            </a:r>
            <a:r>
              <a:rPr lang="sl-SI" dirty="0" smtClean="0">
                <a:solidFill>
                  <a:schemeClr val="tx1"/>
                </a:solidFill>
              </a:rPr>
              <a:t>in nato z nalivnikom prepiši spodnji oblaček.  </a:t>
            </a:r>
            <a:r>
              <a:rPr lang="sl-SI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sl-SI" dirty="0"/>
          </a:p>
        </p:txBody>
      </p:sp>
      <p:sp>
        <p:nvSpPr>
          <p:cNvPr id="4" name="Oblak 3"/>
          <p:cNvSpPr/>
          <p:nvPr/>
        </p:nvSpPr>
        <p:spPr>
          <a:xfrm>
            <a:off x="1142976" y="1928802"/>
            <a:ext cx="7786742" cy="428625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l-SI" sz="2000" dirty="0" smtClean="0"/>
              <a:t>BALET JE GLASBENO-GLEDALIŠKA PREDSTAVA, V KATERI PLESALCI MED PLESOM S POSEBNO GOVORICO GIBOV IZRAŽAJO GLASBO IN RAZLIČNE VSEBINE. </a:t>
            </a:r>
            <a:endParaRPr lang="sl-SI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175</Words>
  <Application>Microsoft Office PowerPoint</Application>
  <PresentationFormat>Diaprojekcija na zaslonu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Verdana</vt:lpstr>
      <vt:lpstr>Wingdings</vt:lpstr>
      <vt:lpstr>Wingdings 2</vt:lpstr>
      <vt:lpstr>Solsticij</vt:lpstr>
      <vt:lpstr>   GLASBENO GLEDALIŠČE </vt:lpstr>
      <vt:lpstr>PowerPointova predstavitev</vt:lpstr>
      <vt:lpstr>BALET</vt:lpstr>
      <vt:lpstr>BALETNI BONTON IN OPREMA Poglej si spodnji posnetek.</vt:lpstr>
      <vt:lpstr>BALETNA PREDSTAVA LABODJE JEZERO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GLASBENO GLEDALIŠČE</dc:title>
  <dc:creator>Mateja</dc:creator>
  <cp:lastModifiedBy>masef</cp:lastModifiedBy>
  <cp:revision>34</cp:revision>
  <dcterms:created xsi:type="dcterms:W3CDTF">2014-05-17T16:56:26Z</dcterms:created>
  <dcterms:modified xsi:type="dcterms:W3CDTF">2020-04-16T13:52:32Z</dcterms:modified>
</cp:coreProperties>
</file>